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A802C-3DC3-43A8-AC8D-9A14B983835B}" type="datetimeFigureOut">
              <a:rPr lang="en-US" smtClean="0"/>
              <a:pPr/>
              <a:t>5/24/2011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99B6-F92A-4E17-8337-BD73F078F0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A802C-3DC3-43A8-AC8D-9A14B983835B}" type="datetimeFigureOut">
              <a:rPr lang="en-US" smtClean="0"/>
              <a:pPr/>
              <a:t>5/24/2011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99B6-F92A-4E17-8337-BD73F078F0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A802C-3DC3-43A8-AC8D-9A14B983835B}" type="datetimeFigureOut">
              <a:rPr lang="en-US" smtClean="0"/>
              <a:pPr/>
              <a:t>5/24/2011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99B6-F92A-4E17-8337-BD73F078F0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A802C-3DC3-43A8-AC8D-9A14B983835B}" type="datetimeFigureOut">
              <a:rPr lang="en-US" smtClean="0"/>
              <a:pPr/>
              <a:t>5/24/2011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99B6-F92A-4E17-8337-BD73F078F0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A802C-3DC3-43A8-AC8D-9A14B983835B}" type="datetimeFigureOut">
              <a:rPr lang="en-US" smtClean="0"/>
              <a:pPr/>
              <a:t>5/24/2011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99B6-F92A-4E17-8337-BD73F078F0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A802C-3DC3-43A8-AC8D-9A14B983835B}" type="datetimeFigureOut">
              <a:rPr lang="en-US" smtClean="0"/>
              <a:pPr/>
              <a:t>5/24/2011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99B6-F92A-4E17-8337-BD73F078F0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A802C-3DC3-43A8-AC8D-9A14B983835B}" type="datetimeFigureOut">
              <a:rPr lang="en-US" smtClean="0"/>
              <a:pPr/>
              <a:t>5/24/2011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99B6-F92A-4E17-8337-BD73F078F0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A802C-3DC3-43A8-AC8D-9A14B983835B}" type="datetimeFigureOut">
              <a:rPr lang="en-US" smtClean="0"/>
              <a:pPr/>
              <a:t>5/24/2011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99B6-F92A-4E17-8337-BD73F078F0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A802C-3DC3-43A8-AC8D-9A14B983835B}" type="datetimeFigureOut">
              <a:rPr lang="en-US" smtClean="0"/>
              <a:pPr/>
              <a:t>5/24/2011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99B6-F92A-4E17-8337-BD73F078F0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A802C-3DC3-43A8-AC8D-9A14B983835B}" type="datetimeFigureOut">
              <a:rPr lang="en-US" smtClean="0"/>
              <a:pPr/>
              <a:t>5/24/2011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99B6-F92A-4E17-8337-BD73F078F0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A802C-3DC3-43A8-AC8D-9A14B983835B}" type="datetimeFigureOut">
              <a:rPr lang="en-US" smtClean="0"/>
              <a:pPr/>
              <a:t>5/24/2011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99B6-F92A-4E17-8337-BD73F078F0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1A802C-3DC3-43A8-AC8D-9A14B983835B}" type="datetimeFigureOut">
              <a:rPr lang="en-US" smtClean="0"/>
              <a:pPr/>
              <a:t>5/24/2011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8099B6-F92A-4E17-8337-BD73F078F04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10.jpeg"/><Relationship Id="rId3" Type="http://schemas.openxmlformats.org/officeDocument/2006/relationships/image" Target="../media/image2.jpeg"/><Relationship Id="rId7" Type="http://schemas.openxmlformats.org/officeDocument/2006/relationships/hyperlink" Target="http://www.mytripolog.com/2011/05/for-a-memorable-vacation-in-greece/moonlight-over-sea-moonrise-over-santorini-greece-wallpaper/" TargetMode="External"/><Relationship Id="rId12" Type="http://schemas.openxmlformats.org/officeDocument/2006/relationships/image" Target="../media/image9.jpeg"/><Relationship Id="rId2" Type="http://schemas.openxmlformats.org/officeDocument/2006/relationships/image" Target="../media/image1.jpeg"/><Relationship Id="rId16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8.jpeg"/><Relationship Id="rId5" Type="http://schemas.openxmlformats.org/officeDocument/2006/relationships/hyperlink" Target="http://www.mytripolog.com/2011/05/for-a-memorable-vacation-in-greece/greece-vacation-spots-thassos/" TargetMode="External"/><Relationship Id="rId15" Type="http://schemas.openxmlformats.org/officeDocument/2006/relationships/image" Target="../media/image12.jpeg"/><Relationship Id="rId10" Type="http://schemas.openxmlformats.org/officeDocument/2006/relationships/image" Target="../media/image7.jpeg"/><Relationship Id="rId4" Type="http://schemas.openxmlformats.org/officeDocument/2006/relationships/image" Target="../media/image3.jpeg"/><Relationship Id="rId9" Type="http://schemas.openxmlformats.org/officeDocument/2006/relationships/image" Target="../media/image6.jpeg"/><Relationship Id="rId1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" name="Picture 20" descr="http://t1.gstatic.com/images?q=tbn:ANd9GcQSp3yVHb88FkWOZh-HoWyguuW5iQZVVcifXscDlA94eYvFGML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1524000"/>
            <a:ext cx="2305050" cy="1504951"/>
          </a:xfrm>
          <a:prstGeom prst="rect">
            <a:avLst/>
          </a:prstGeom>
          <a:noFill/>
        </p:spPr>
      </p:pic>
      <p:pic>
        <p:nvPicPr>
          <p:cNvPr id="1026" name="Picture 2" descr="http://www.athenstourgreece.com/wp-content/uploads/2010/12/santorin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048000" cy="3048001"/>
          </a:xfrm>
          <a:prstGeom prst="rect">
            <a:avLst/>
          </a:prstGeom>
          <a:noFill/>
        </p:spPr>
      </p:pic>
      <p:sp>
        <p:nvSpPr>
          <p:cNvPr id="1028" name="AutoShape 4" descr="data:image/jpg;base64,/9j/4AAQSkZJRgABAQAAAQABAAD/2wCEAAkGBhQQEBQUEhQVFRQWFxQYFhcUGB0YGhoYFxgdFxcXGBgYHCceGBojGxUWHy8gIygpLCwsGB4xNTAqNSYrLCkBCQoKDgwOGg8PGiwkHyQqLCwqLSwvLCwsNSwvLCwqLCwsLCwsLCwsLCwpLCwsLCwsLCwsLCwsLCksLCwsLCwsLP/AABEIAMIBAwMBIgACEQEDEQH/xAAcAAAABwEBAAAAAAAAAAAAAAAAAQIEBQYHAwj/xABGEAACAQIEAwUGAwYDBgUFAAABAhEAAwQSITEFBkETIlFhcQcUMoGRoSNCsVJicsHR8BUzsiQ0Q4KSwnODk9LhFiVjovH/xAAbAQACAwEBAQAAAAAAAAAAAAABBAACAwUGB//EADURAAICAQMCBAMGBQUBAAAAAAABAhEDEiExBEETIlFxFDJhM0JSgZHwBRWh0fFTcrHB4Qb/2gAMAwEAAhEDEQA/AL44pEVWuWPaeb1y5bxIt5fiEd2B1H724I6761Y+KcSw1oW27VQLoLINWkDcysgAbGaex9TGXOxhPp5R+ocUIo6S50MeBpqxegRQiiRp+UfpOlKokoTFCKVRVAUJihFKoqJKCiiijoqIKCoiKOiNQlBRSYpVEasChJFERSqTRJQUUUUdFRBQRFERSqKiDSIIoiKUaSaIKEmipRpJNWBQk0kilE0kmrIlCYoiKVSTVgUJIooozRUQUCKFCaFQmkxrhF8PLMNc3n4CtSwFqziMEt3C28rjKhCFiVzkGAGJ0YwR41l+G5cxVsQFXf8AaXwqycBuYnDKgCnS5bdlBUKezYx5bE15iS2s7sJK6ZcFxOJtqq5nUKIAZQNPmutd8FjL128LTYg28ynLFtGluimQImIkdSKsH+NJetXUR5drb5V2O0aab6iqRYweKeWfDXEIdgO6T3VPdcaaTV8eW1S2MsuNJ+pfOKr7qgYnOcwU6Zdcs+dQw5tti4iMhBcwO98yYy9ACam7mJs4zCtbxDpauMGDZiquj5cuZQ0EGO8PWq9g+Q7VlYt45LhGoNxk1mBEhzG3h1prDnjVZOTCeJ/dOfFOahb7zOtpCYXNGvqT1qU4bxLtNG+LcR1H9ayTnDGOQ9m+Fm1cUTabQyryZOYEaaetWPgfMjXcYLRVQFMgiZ7rqNdfA10NHlUlw+DF7GjzRTXPtRRdpVKKWdJpM0nPRZqNEsVNFNJzUM1SiWHNETRZqTNGgCiaKaSTRFqtRBU0RNcWxSj8w+tEuJU7Mp9CKNEOxNFNIz0RajQLFzSSaTmoi1GgCiaQTRFqSWq1AFE0kmiJpJajRAyaImklqItVqAAmimiJpM1agC5oUiaFSiFOt8SRmKhhmAkjqPX6il3eJBBJICjcnbwru/JS2bjXGZVZgAZvW9hEd2Z6CuOL5ZXEpdFu8pQDrOYwRMELEBoFebyRrun7HTi77DrD8bNu7auoZy6jwII1HoQY+dapwu8mItlwAyMTlkDaBp9ZHrXnV+YFt5VhjkVd412H1rR/ZpzyguDBtnzXWL2tNAYzMpJ6QJ06g+NZtKjRN2dOYsIFxd6BHeH0yiB6VHFfKnvPHEUw9+89wmAyjQSdVWNKhsZxhLRtBp/FIVYHUxv4bitI1RR2LxnCbWIUK4bQzAaNddR8j9q7YRrRuMqMc9vLmE7aadKY3MQVuz+UgD5j+tccNxCwly+6mLkA3Zk/DoJH9K6+KT0LcTlWppotnv0fEwG0DXX+VFe4jl6k6ToDt/Kqtc40tzJOslvhMadyARqZIcHp0qdtk4ftFu2nRnXJ+JII7yuSJGs5RW8Mqr1M5Y9xyOMiYzfr/Suq8SkxMeZ0H1mq690A7zGlJ7cf2a6HgN8CPjxXKLH/AIpodT9KP/FAN2I3/L4fOq6cVH9/34UHx8gid6r8PJlviIehZP8AGV6Zj9tZg0Q4zrOUneBmPTfzNVv37SKT73sZ2nwofCN8hXVwXBOXuLj9ph5SYHz60heISxy7COsn1M+OtQZxA/v/APtCziMkwYnfz+dW+F22J8XFslLuJJBbNsYECPT9KSjFolgBqYETA30qMu4jNExoIjYabbUuzjMuwG0fLT+lW8CSWyB8RC+SZtu2pGigxpScRxC5aIBc6gGJka+dN7HMOVcpto0Nm1mfSQdqYY7iBukTlA8FEdZ3Mms4YJuXmWxpLPj07PcnrHGXmDrpOgHpRPxtx0+32qFs48KIA+/kAdY6xXVeMR08NJ8Naj6eSfykWfG1uyabjRA6SdhXIcw+Q/T1/lUS3FQQRlOu2u3XqPHWmD4hjOv9zPhRh08nyiTzQ7MtFvjgPSltxcVVBinzA6fSu1zGkjQAeZ9ZH01qz6eVlfGhXJZ04mD4D1NA4/yqni40bj+dObOPKiCSfn/X0H0ovp5Lgqs0PUtC4qRMaeopJxfzFV1eLRGp+o9K7JxodZ+grN4ci7Giy4/Um/8AEBQqEbjp8v8ApBoUfCn+EGuH4iDDEzLNpcC6QunyE9anuWbBfPaQhTcd0liSASZBO56dKq1nE5lY+Ny2frlrlxHid2y4NrMpzOSVPXfYbV5aEbdM6rlS2LJc9lTrPa2WuGT3rL5gROkAd75EV1wvBVsXLbi26XLRlCwYFfkf5005S5pxbBi9y4QICljPqBO/StK4U2Iv2w5V2U7HL4elWngcY6gxyJuii8ZjFZjeGfMQW6agCNFjwFR2LsI+TMAchlPIiP6Cr1znw4m0DqLqzAaRK7QZ270d6PGqXisGli5Fy/mkBgFtk6RJ66fPwrK1Hk03fA3D5mj0qzcA9n9jFpiCARfZZBLkI3kwIOkxMdDU3h+HYU4a89u0qnKsEnMQe0AMZttI2HjXLhHFPd7iMDsyz/D+YaeVDxnflZPDXcyfidu5hr3Yd1mssyMMkqCIUgQZOqxM9BV5sc64vFWVVr+Xu95Bbgak5e+SWaQBr02qxrh0L3XCrLX8Qc0CT+O8GfkPoKrnMXE0w91bZtqe2Qw0CUZXBlYG5EinIeZRbW5jJVZxx+KxFiza7VotPJXY6aqJJGxg6T8qXgLdvEkoYUgboFDDqJ+R60ji9l8TgraB1LIdAzAHKGlcskSCGbzBB8q5cq8HZ78LdFpngZsoaWGgDAkaaR9Kbjm8ON3TT7GEsam6atDfi2GFu6QNRAO3jTIMNf761fsdyahYLeclwO86ZVkD92GMgDxjXpVDNlhdNsoyy2UMQYGsZm00XTfyp7F/FsKilNv3oRy9Bk1NxRzzihnqWxHJmLRyjWoIP7Sa+ne1muI5WxJ2Rf8ArT/3V0fjen/1I/qhT4XL+F/oyONzzoZ6e4rgN6zPbWmQCIYyFJOoAbUHY/Sox1KmCCD4HStoZYT+V2UlilDk7FqLMPGuSakCrj7OeV7mIxCXigNm0xln2LhTlAH5iGKn6elVz5o4YOcu37oOPE8klFFVvIUMNIMAwfAiR9jXMvVw9p3Dby3xcuCQQBmkH8o0I6Qc3SqRQ6XOs+NT9S+bD4c3E7Z6HaVxmimmDLSOO0oZ6b5qGaiDSd+0ou0rjnoZ6gdJ27Si7SuOeiz0SaTt2tDta45qKagaO/aUK4TR1CUdrnLVwz3wAYOULAkZdYBgfCfrTW9wxkZFYggsQY30VfpV7scKuXUzIrERqVUmoDiNjM3dI7padYjbw9K8Umr25O847bjdcMCdHdQBAVCAAPQg/WrvyZaEH8e6x0OTuAfXLJB8oqmKEX4nJPl/c08wuPhgLYcHYEd37kiKmRuSpui0Ek7NEv8ALKXHdnuZO0gtH7QAAaHbQQAIEbT1NRKcg2MRiAqYsm4FuEdwHKuinUXI/wCJFVOxxy1h8Si4pWcuYChjGpgSywauGD41bwrtdW1bDFcq5WaBJEn4tZAH0G2tL5MG27s3hO3tsSHEeSGw2GuE4oLbUS34epAMx8XjVOsXVYIyMGB2iZ00mI6+tHxbmBnw1+ypYi5BCks2oBgJmYkDfT0qJ4ZgsQmGymzcECc2SQuoOvh3f1qiwKMNbe9l9Tbou+HwzW7YGaWzPoACNXY6d2djULzVw3HsbJw1h2BLFtNcoiCFzA+OsU95d5hsuFNu+3bW1LA3LcIWGkTmhjJOkgmDT3h/NdzF2XNm07MJEXn7J0J1DFs+QjY5YPrVPEcFVfqHRq3RTuL8uY04y3cNi41tbgIypJUZesCd5qVxmIa3iMOuVgAxLgqQVjLE9RuRr4+laNb4xibiK2UWo0eXtlVG+bMMw6QIjfas0TjeXE3bAEA3HVmLvLFc9wZiT1ZE+bj5ldQ5u1C/6fTuVeOlTdFjx3FM1pSobSToCZMFQpA6d6Z/dFNbXCLd+6hvYa6bvYvleGCaMcgJXWSWOk7fZnjOK3fd7j2DmYZ/i2BUEk9466ax16VaeSOZLt3hQvPluOpK/FlPSZJESA0iJ0jWhLJGSf8AwSmmTfCeV0sKAzPdZZgu7FR4BVLbDzk1GY/jdy0GypatlHCFfzagkEQIKwJ3qdwXFDcYDIUXKrSSCJbZQRofOKhOfrdpLHbMoJBGZokwBpMdNav08seqqsrkTog8bxq5fGW44IMd2AZgzqDM7Cjx3J+Ev2Xvs9wXcusJGUxAPZ93MABoZAMetQFj2hphwwe0WCswBtXAhhfHuH7Glr7QHa7cVFFtFLgkElmCkj4jJgjzp15ndYtn9NjLw1Xn3GfFuSXR0OFW5cUqhMgCDAJ1nXWegrV+C4L3PB27dsABVBbOpPeYZ2MhhPeY/SOlUzkTil4i496/cZETMqSCMoMRBEgjSIIq2WeaLZIUByW0ggQfXU1n1OfJkShJ3X73BhxQg3KKqyl8/wAteCOYLqSNDHWdJ023JrNjWwcy4vCYoDtc6XrcjMqAg9CN5j+tZ3xXhiFO4ACJI6HToa6X8N6jQtEu4r1mLU9SIGimuYo5r0NnMoWTRZqTmos1SyUKLUnMKE0RNGw0HNFNCiK1LCDPQz0UUIoWHYPPR0mKFGwbHfiHEbtx1zu9wSZLsWjSREnyp/wxl7PQnNJkECADtBnWdZ0EedRN64pEjWK4X+KdlDKs+MaDbr414iHkdnae+xPCyc+VV00y1xTiDC9kIhl1PhvBFO7FzMFYeRHzFObPBu2zNOu/9+VMvDFboz1y4IvF4I3rq3C0FSNMs7Gd50qfwnBcTxD8Oyq90BiSekxoTAB8jTnB8HQRnuAeIYR9e9MTG1XvgXM2Dw1tUtAgETOZJYrOZj3vr4RFZ55ycdMTXGt7ZVsB7L7qRdvdozBh3LaozfxS7FI02EnWrr7mlpEX3e4Q4gxbViswD2mmm+8Road2ub7LagPHllPpqGqHv83tZzQA7tBBYQFGw697rpp49a5bwZJvuOrLGIjiHKttYuXIUAFQxcWwimfhAQlm129Ki8K2HwmZcMGuBjJN3RJ8cigFvVo22phjuJXL7ZrrFj08APADYVFcZxpthY/Nm+0U/i6NJXLcwnmfbYm+JcXdoNxi2qqo0ABYwMqjQfIVLnB2MTlu5VYwIaNdDoD10I2NVHil8LbtyQPxLP8ArFcOB8dbDueqE95f5jzqnWY2lHTsDFNXuXS5y5ZbdfzBvif4hoCe/wDakYnla04jvRMkB2E/MNI9QafYLFLdQOhlT/ZB86dAVyWOUmNcVxj3Wwq20RY0Ey0ACfzGT8zUFa4ncv4m0rOWLEQDGXb9g90jXwpt7Tb9xbNoWjDMbsmQNBbManbUjaqrwji1zC3bOIe3nCSCoYSxAUGCJkz9aYxwgkpSkk+y7mUm7pItfOuFHud5yMOuRoJGGs5v80W21KnXfYDWKpjYS1bRzbLNcZS7S05VO5hdAATE/etK4birPEc1m5hrlrPmuEM4JJDi4TEad7WCKjeIcqWxcudiDmOHJc3GEquoIkACNQdd9DT2HIlaMJxvcrfAOIZUUSdiDHUGtH4Fw55W5HdykhgQQZEaEHzNUDh/s+xQsnKQzBRkYsBLTqfiOhHjG/lra+RsPj8Mpt4u2CkkjI6EjwMZ+vUT51MsoNeV7ggpJ7oj+P2yl5wRqWJjxBbQ/MaimHDMHcxmFYoiFrLEkBR2jqw/KTq2WJgR9amud+A37uJXEID2NvV4IgiFAkZp0IPQ1TF4UqW3K3iWAZgIEzuAI8dqvB3HYEluQN6xmdiv7RB6Rr+lN7hiPQfcTWg8CxNs4E3LuUs97Ke0TOIVZkmCQZnbXaqzzjwlLV+bA/CNtGEZo2hgMxJ0MjfpXd6XrtctEv1Odl6fStSICaBakzQzV1rFKDoTRTRZqNkoVmou0opojUJQrtKLPSaBFQNIXmoVzy0KhKGfvGUMPHb69aSMRAIkilXOGXRuhI/dIP23phdlW7wI9QR+teObVHVUWXXAXPw0/hX9KlMLiCpkGND9IqDw2IDAEHQ1PcE5fxOOlcOhjY3Doi+p6nyEnyp64qNsySbexJ4fDpiWUx3lDaTsIJMHw0qmPzqEuvZayWAuPbzdpBgtlJjJE6A/Ktf5T9nPuiFr94Ym/rAWVRAQV0A7zSJ3geA0mqHx72PO997tg5IYu4cyJEMQNS43nUGJrmTz2/IxyMNvMTuEwt21egIWXYmV1AO4AEz9opfFLkZSQVlFJU7iZ0qcthbrLldYnvEsFy+oYgj6VWeeb6k/htnANoSoOv4gJjqRFMRlbKy2Q099Ha9n1CB/qxUf6TUZzPdJ7MKJILE+hEfypWMvLbv9oW3RUyx+/oZ9WimfEMU1x+78INkg+jEuPoFpuKdV3F3IU9wkBr0xmRY694xMdP1pocWwMnbWAOgokwzZcrAkZi2k/tFgflNcGKrqCWJ0VRqSfKN9/lWebp9cd3uSOSnsi98AxhRraWAbr3SARICqqnv3GgnYFY232q+e63B+wfmf6VjOGsPZ1LFbjSSEMx1CknQmPSpzC8dxQAAxF0DwMGPLUVycnSSb8o7DOktzRcTgC8ZkQxMZiOu8BhHSmN7gqyCEthhMFcsjN4QB4b71HcA4zeYyW7SBqrZFn96VtTE+dTY5kfNl7AkjqHBH3ApOXTTT3QxHKnwVDjnC7ljDtiO0KfCEy9WcwACGkAbmfDTWlcL5mN5LgYMxbDizOYFumZtfi1nTzG9cvaRxhnsBGGUBVIHmWWSdfAH61U+UeIgO+Y5VVV3BMyfKY2pnHCUY7Lcxk05fQ1jh3PNu1ZS32V2LaKs6ahVAmPltTq17Q7DfkufQfpNMcBwS4yK2WQwB1PQiRofI12PLRmTbE+UVS33RppXZjy/zxhmRkdLmVgVbQbMIPXzrMOI8ScN3lCCQAuTIdBEkfT+prSG4Ix0yD7VXebMYuHu38NfU3Ld5FKAjzlGnbuskQdfrptgctdJGeVRUbHNrDpxK0ozdmoiQuUZSBG0QRqf7mmQ5LORla87AggBlmDBCsO9upPTwjaovCY5sI1t1TLbyhQIhWAJJHn61c8PgnZAQjCZJ01nrMdZrZzcHszNJS5Khzlyvhlw2e2rret7sDKupOzDoQD8Q+c9M2Na9ztadMFdMMIK6wdO8JP2qoX8CMUllksu1yArshXvBRoVTcmF6yTPpXW6Hq3GFT49/7ifUYbl5Sn0U13xmH7NyN/kR9jqD5U3mu3GSkrQk1WwoNRzSM1Amr2ChU0WaimimpZKFZqOkTQqWGiVZyZExPhuKi/entxbfvMY1A0jbXzp7cE6jQxof73pPD8LcvXrNvL3rtxLYIMgM5gH0614x1ydPfguHst9nTYtmu3+7hEchVGhusDqAfyoDuR10EakbcMLbt2xbRFW2BAUCFA8IHSl4DAph7KWrYhEUKo8h1PmdyfE1zxN6KXy5HL27DEIKI3vYmFIGmhGmkadI2+VV/EXktJkVQFAMCPqTPU9TuakuI4/KDVC45xwgN/SlkpN0bNqKOXFeMZYjQjRepAHQk7j1qucR42UQHLqWRT4d5gsz85iuNy4X1NKucP7W0VO4hh6qcw+4j512MHkVdxHI3J2QvMGJ/wBoBkCLaHX927MUMJxRTuQD4E/3NR+NtdqMxIZtRIkDLMgeZn+VOsLw3DsQWtgD97N4fT605vq8tfmL2q3J3AX85gV24bwpbILsQ10gS0aD91R0H61AW+JtbYpakLmKqFQMN8oAMEnU/P710xHF7kI3arDZhlgTKEhiTGm2n86E5xLRTod4/iWV3YQQAW33IQaUngfH/eM3cy5cv5pmZ8h4U2Lg4BVCItw/8XvSZBgfFlgCPyg6fVrwax2AbvTmyz6idvrWCU3JPsaXFKu5YsZzUMGUbKxJmMpGkRvPrWh8D48uJtq0MCyqxEExmAI1E+NZDxXhF3F5DbVoWdgTMx4enj1qZwHHWwZRXlGRF3InQAaiaXyq3JvZLg2g0kqJb2huDfy9Co8d9PH0qA4TgoS5GklR9wAfISYqX9oVz/d8SdBdVxlPTs2K7jxj5U49m993OKe2uYhMPAidr2fb1SlcORrLGXY1yRTi0bNbAVQsjQBR8tBXSmrYswpCxIkhpkHwNcE4iWYd3xGm2seflVqZUfvcCiWIA8SY+5qoe1HhXaYVLwHessAf4H0+gbL9TVk4tYW7ZCuJDEab/Dr5dYqt8U5k7axiLNy2CGt3UJDHwInUaGdfWiouXBHsUrlf2mJhlTD3cty3skGXGYkwJJDiW0GnhV84Dzct+4AAFW5cOhXKwBIjNB+Ixv4kjpWIcPwqunfAJGhEA6j4pBkHWpnDXCkQSCpBUg5SCIiMsRsKk8Ed2uSkcvqWzmXmO5isM1h82dblxXGwdVkLmG0g7jyB9KjgruLw9zNYtvCiSUgkAayFBJMEjpTjmLmpmu9szJauEAKQCNVESxJOZtdSd9KsPLPtUW3bcXezv6DuhgrROp2MjX5QK0g5Y40kq7lXUnyZxjeIG68OxL6asdW0idd9qbupG/8AYO2o3FaBzZfwGMtnEWGtpcLLNsXFLN+9kBkMJO2pA1nQ1nXuL2W1PdI7onYzqInzrtdJ1LdRS23/ACFcmNK3YuaKhNAV1bFw5os1CaImpZA81CiihUslEh7tGpP0rRvZVy0b91MTKi3ZcjKQSS2QxBiNMwO9ZouKESflW0+zDjbthVS1h0W2i5mbtSCXJIacynU5SRrAAiRtXiZtpbHVglZobmo3GvR/4wsd9XQftFZT/wBRCyAepFM+JY21lntbQHQm4gB9CWisXKJukQXGMaFUlvpVB4iTdbbSrRxfs3ae3sR/49r/AN9Q11kBhXssTtF+yJ+tytYSgik02R9jhulPLdtbYk03xN26phRbZv2bd23cb1K22YgeZ0rknBcTe/zCttfD4j9FMf8A7U5CcebMWn6EbwXlTtWZy8WgdWN1bZXvBjCwzEZZUEI0FhoY068R4FlulbOc2oT4r+cFiTBUG1bgTpBU6g61AcbxXumORGYslsyYABMqDsPM+NSqe0a2FyC2CNwWtWy0zJ1YnfQa9BGlHxG90+OzK6Etmix2sbhMLfw4QGzeNsh3lkXtZKMjk5tMo6bggk66V7l/l1s7kB2UvclrSl1yq5XMo3IiDqda6cT56S+ELYViFIJgASuUqFlYyr3idPQ6GKTgPabbw89jhVUwQTmbMduuaZ0HpFYx1Q3XP7/uXbUtiX4rwy3h2JW61zUJla1kywGJOrGSTpsIgUMJxCNgP0qtca5v7Wz22Qj8YqRm6lcxO3nXXhXGA1ouQR3Zj/nAroY5prTe4vJU7o03g/MCINA58QWH8hUdxPhVjE4s4i5mIYrNuFOi5ARnJkTk3jSfKoLCYjqDU1g7uYanbpWeTDHdmkcjexWPa9j8+UooVSzFRA7o8o0EmTp4mpj2EfBiWbc9gvjqS8fypjzGpzEgmVOniA0zHhpTrkzGjDIAgkXHsAxoQVuCPuYPlXLSvK4RGXtHUzSeM2r5e0LKZh385YhVA7sTOpnXYdKkLWCiJiT4DSfWP1iu9rMR3hB8Jn9KZ8c4sMJaW4VzS4Q6xEqxnb92tU26iivG48xlqQoHSf5Vln/0tj2xOK/AYq73OxYugXKSxJb8SdZEd36Vel5p0ns9N5z6fWKWOaANezb5MD/KrpTjwB0zCF4j0yGdtfHbprV05Y4NhsRYcXy1m8D3WLQGUjTunwIM+opnx3CWTjLty2hTvl9/zN3j02knSmvEeKGzYuXFgsiyAdpmNY9a6U1CULr6isU1LcnMb7LbV8KTedlAb4FVtTAOxkHYj1qrYr2TXbdy6uFutdu2wpVGQLnkElJzRmyqWHjHQxUxyzzhc7KxiCFXM5DqshSgLKdyTMa+taTg+ZsIz5hdtZhszCGA20LAH6Vxs3jKScU3Hngeh4elp8+552w2BuJiCgUoRm0YEQ6gzIOuhIkRULiu0W4RcJ7RWIIJ1BXQj7GvRXOYw2KvWHRrJfMBceVML0JlhIB36x6Vi/tSsqvE7rJly3QlwZSCBmWGErp8Skes1d5JtcNb/VFFBIisJjQ4gwG/XzqdwnC1bDG6SQe1W2NJHeEg+euh8NKpqMVMjQ/erhwPmw3ML7pdIOUg2dh3iYgk6AakySPGm/5hm8PR39e//pl4EdV9hpisI1veCDsQdD/fnTeac8ba5YZezuKQM1sqkHbcwZDgzuNJB8NWCYsPspUga+BPiAdvSuj0nXvK1HIt/VcGGTCo7xO2ajpGehXU1C9B3lhiPWtr9jCZsFBGmbMR0OVnifKSD/yisVu2bmY5bbNqdh9f1rc/Y5PurZlyn9nw7zf0ryeZKtvUew3e/oW/hPEWe4yPrpmB8pAI9NRWQcO4ci4zEqqqIjQAQPxLgMCTHwjTTbate4dbjEf+W/8ArSsz4ZY/27F6k6nqd+1ubSTH29KVi90NNbMPG4uzhwDddbYMxI3j0Fd7BVlVlMqwBBHUHY1V/afbhbP8TfpVk4An+yWD/wDjt/6RW6bszK9yOv4+J+kf+Y48fLy2qe4bxM3m8NXEfwsR/L71C8kqRicUDsG0/wDVufTw+VHyzie+R+9e/wBZq2NWiSdMpXtFb/bn+X+larkwoPrW08F5Sw+PxWJfF3LSWUuKMrModj2aGAW+FYI1Hy8at+L5N4G1nshbwYH7QuAOPPtA2cn1Jqj2eweeTBxeue8MJfsxZbSWy/7sflvVdD1pXMHs2dbhGF4hYeyRot2+QwG2UhQVYeenpSuUfZfhxezcRxVo2liLdhmYuf3mCDKvpqfEdbScnwmVSS5ZU8I6+5d9QfxnMN4hEH/dUjy6feQ9u1YJIT4QCZGYb9AOpPStxS5wdLQt27dlUG2WywPhObLmnQazNc+Ecn28NfGLXEl7B/y0YAhS0ro4gkd7LBEid5Fa+O8cFtX5FPCUpcmX2OB45VhcLdZlaCFRiBppoASBsflTlOD8VS4HXCXirE90Ke7AADEESAZOnipq7cS4zw+7fa6l2+jmVJt2L2rKcpMqB+zEeIrvhub8Na17bGXIEd6ySPo4Hh6670pKWSTu36mqxxRmXGOMdo9xQpVg+Vwd1IEEHzEbVaPZ3btm0/aJnANkjyMs+h6fD08KpntPxVm5i+3sG4rXR+Ily2LYJUAZtGI1EToNRPjVx9mQnDOSI71sDWdAHE7ChjT8S3yF8UaGOOpKgo0GRMzr4b6zPXwqD574kLmHtoiNPag+P5GEaetSlrDSpJ2Hj/flUfxi8VFsW2yzdVSQYMQxiPAx9qatQd+hWr2K/Y4Pi+ze1cwztbbQjTY77Tp5VYrOAcWg91RanYMdZk92Ohgfes/4b7RHxFwIIHfCfEZ1MSNaluIX7iWUa6SV96WG6gLcYRoNgFFGWSTduvyBGK7EJzDjSmIxJYAKrGCPAKJnw1kVA47iC38K4DQGIWYJ6zrAnoaZ8U4i1y/fWRkL3V6agkj101rhgrfZ2ygMgkHXy2ph9RHRpXoZPG9Vlh5asrdWzhhcgjtCWykyTqABodSamMLyzfS1iXdlZrF2CEGhtH84mPhbQiPOmXJF8C6bbQAykhgO8rJ3lht1HprtV8XiQu3rqKyJbxAZSbgdWYkmOzzDKw1Gh11NI/HZMcvouwz8NGUbKbaxmYedVbnHD3b8BTmFrVVjo2rEeOw0q6c9YdLeOsizlC4lktgRlVLoYW7gIA0ElW0H5jFUniTXLdxrhlFuFcpmAwUZTHl3d4rpzy4suNfUSUZQl7Fcx2AKKGIjQSCCIJ6a6/WmKtG1W6/zKGsnDXvxElWVj8S5WOZUb9llJB/ntUDxjD2lINhpUyDO4I/kRtXImtEqTsbg7W5yw+OAVwVzO8d4nYAgxHifGuIvFXk9CdJnyO29cKFSM3F2izimTIvj9ofWhUPFCur/ADOX4Rb4depo3LeFt++O6km0F7qMZhgF1PQ9T862f2f4YC3ceT3yIEaCB0+tYTylfPfPm3/bV25c4zctkotxlRu9CkjXxEev6Urmwr7mwcc3942PC8NCOXzMxII1iACQdAB5Cs74dhj7/iwQRr1nrduHqK5rx24mORXutkNiYLNoT3tZMbD71dMFgjfAbKMpHx3BJI/dU6x5mPKa569RszD2h8t3sU9sWh3VBJbQ6mRG4/s1J8EwxtYW0jxmRQp26aeNaJd5Yskd4Fvnl+yRULj+UlGtm4ynwfvr9dGH1NbqS7menezJuD4s2L+KlWlmMabxduGdN9CPlFFhLFxWJt23EljJB6mTAFXbE57bZbgjzGoPoaXauzWqlpjSKOOplSbhjp3rgILmddzAA26aRRpZqa5jvgsn/N/KotLo8R9abxz8phOO4SWK7JYoLfXxH1pxbvL+0PqKjy0FY7CSxUzw66/u9y2G7payYO0m4sny0H2qNtXgzALqToANSfkKsnCeGXEEvbZQbmHjMIn8VQYB9RS3UZdWNoYxQqaKf7m2Kv27OHKL2125GaQuRM1xh3SG1yxoQYJ1FMOK3lKpiLHugRLost7rZezMXChD53IYFSGBInVTprUxylw43b2FQM1vPbxIzpAZc9lhmQkQG72h8aPjnJKcMw5sW7ly4rX8M/4mXQm4AYygbgD6UtOTtP2NYqtvczPnq4PeiCAe7b16iNTB6b+dd/Z/xfscdbIdxaLDPnuBUAIKl7pOhCgkgeMa019oOmMI/cT9P/mq9Zv5Y6gGY/r9qknU2/qUa2/JHrThZt37c2nV1yq0g6EMsgjxGu9MuNYDS2R+S4T5SEcfqazrlP2xXTes27WDVkyLbeCxclRAIKqfoRrG43rXv8dJB7vTWG1Gm/lQnlXAYpnnflLly4mNwzXLTKovWixdSuzgncVtXOOKGC4fCDvFkMkAiWuZnmf4mp5xez73ZyrMqyOCWLfCZjTXb19Kq/tL4z2mAQ6ZPe7Kzljud7ck7yDtpoPMUMUoua9ASTSOHDuLm4khkGuo7K3oYn9jyOvlUlbxrhZzW23gdjb+nw1n2I4fdw1hMQrA2muNag/FmyhhpG0E69COmkyY4z2loXBd7NU7TP3Q/wAIGpT4juDpv8q6Eljf+DGLZc/fyoDRaM7/AINsGCNyMs+Xzpd3mJtFIssBqspoCPDXQ1nOL5iWMy4tdQSoOHuLmMaCeknxqc4NjbToMuKtXzrJA7MiIMFHgmJAlRFUlHEv8F05D1eZWR+8lvs8zllRFGrMSWmJJHmaYcyXsDeOZy19iIW2qC2qTvL3FJJ0/Kvzpn2T4l2tWGtuyk/nVZjeMxkxrNNeJcm4uwhuXLUKoJzB0OgHhm1q0MWCbjO+ON6/oUlkyRTiFcw9u4i3ntW2Zi6PntqygoZXJmGk23WR4gnrVb5kw6e+2Q9tTZFo91Itrs7D4AI1AJ8atHCLlzEWnwwCzbZbqFriL3ShUplYgkypgjSCAdgRF4iyl2Ub4kzDTRkJ0Ijp4EH/AOaYx4McoeHFU0zKeSSlqfczWKKr9w/k6ypD4iOxGrMjDNlmPhbY1ecH7KeG3CjLc7RSTOV0JIbRGECR0ma5+TC8fzMZhPXwYRQr0LY9kPC8ozFi3UrcSCfECNKFZVH1L7+hmnAcD2KupIJGkjYyf6CpnC3sm2mkUwGLeyrPbgPAIlQ2+VdmBG09KsPB7WPxFpbi9mVbb8OyPtkprruqWCelRtUhbp8TyRu9yd5c4f73xHDsy9wWgxD6SEBXT9rvFdq0/ifGrGFWb1xbY6AnU/wqNT8hWaX7WNZ7TqoS5bTKCkCBGQmPhlguw+2kdLGExNy5mvpbuE7l7dsk/PLNcWXVRh2bH1hb7k7ifarhQYVLzD9oBR9AWn9K64XnPDYjRbmRv2bgymfI/CfrUXxHke1etk20Fm7GmWch8ivT1H32rPb1rI7LIOUkSNQYMaeVO9PkxdQrjyYzUoPc0fjS5gQYqFwHA8TfzGx2ZCkA52IOvop8Kr+E4vcQZSSyeB6fwnp6bVb+XeYUw7o7MBaulbbkkAAmcjEnaG09GNMzi1HZmadsYYv2d4y6QW7I+jnT6qKcWvZZe6vZH/Uf+2r0OaMJnKe82MyhSR2i7NIGsx+U/TzFS6xE/Ol1OXqXcfoZwnsvudbtv5Kx/pTvD+zUhu9dXL+6pn76D71cDjFM5GVo3ysD9Y2rrYxAYSKs5y9SKKIzhvJ9iy6uoYspkFm6+MAAVK4nDBxDDYqRrGqsGH3UV1Q1C8Z4k9liWu2raH4c8SdBMDUtr4CqVYbooHDuHraXBG6t0r2bZhaBzAm2sTGo3p5x+1ZuW7YsWsUW7awWLo5GRXBJ67RUliearraWcSjHwVRPyDoCflNRp49jG/47R5ZR+gq6xPuF5N9jIvafgmXGZyjqrKgUupUGBBgESYNU2tR9rFy9ds2Xus9wI7iSZC51HWI3UadYrL1FCapgTstPI73Ld1bipZMMMpu90ltYVWAMTHgfvW9WheQ21ZczsD2hQwinpCsfhB7uhnrGpjL/AGWcu4O8Rfi72lvdrqq1rP5R1jWDMaGZ20vE4O6zdy7m/h8P5UpkyL0NYRJvBgnMHB10iZBBGugqE514OuF4M4U/5VxLinYgm4BMzoe+dZHyocJxbpcAdzA3kTT72la8GxBG0Wz9LqE1fppKUiuVNIzLB4o8TwzYYvZw623RgwEy9yV1CHQd0SSTqRUngeVL9m3es++2Nu6hYqc5A3LJmt92NVM6jXSqNwTE6t6DaPHyq44Hn7AqoTGFTcQiGyFydIBYqD3gAB6RXVniSjdicJWzliuTsY1tQqK5hiSl7MJgaDNcktuAY8K64rhQw1kNiLDB7jLk/EuZrYQ/iAkmJYEQQSNKmOH2hi7Aax7vetkmDbd1ILZc4hmBRoRdD/PVPOmGFrDWQc052PeaSMwLMJ661VQ1ONvZGjlSewvBYO/dtKbOJD2y2Yi6p8QSG1bvCPnpXHmjDYk4a413sSFKEsq5WyhjK6AA94p/01XuAcz+63guYEN8VuRJHiB4jWrbzpxBG4bcdW7rG3B2/wCIv30OnlWiwqM016lHO4v2M/wqgOt0R2izlbqJ8PrvVWx+NdcZceTmLMZJkn1neanLGKDABSD+v0qLx1u2TLhjoSCDGg2G1P5kklJbfUVg72J/GZrlh1USWUCJjqJ1NNeHcXu8O7MILeYqxcXFFwSXbKRJ7pCwNPOuvAOL4e/cRLnaoGJByESB46qRsNopzz/yo+FuJcR+2w1wfg3vvkeNAw16CfkQNcT6bqM6hLzbfSv8hisuON8GgcI9oGCuWLbXrlu3dK99SuzDQnQbEiR5GhWMe7nwoqtL/wCfwSk2m1+n9jRfxCSVbE/iP8o+g/7a0vkM/wCxWf8Am/1UKFcD+I8/v6m/Skzh2/2lx07Ox93vT+g+lSCjWhQrmjrHdr4TWKYz/Pv/APjXv9ZoUKPQ/bS9jPN8oFpWO/3DFeQQj1zDWhQrq5PlYvHkZeyrDrc4ph86q2x7wB1AuEHXwIH0Fab7WcSwNlAzBWDZlBMGNpGxoUKTwfMaz4M8wl0oQVJUgiCpg7+IraOCMTOu6qT6xvQoVvl4RWPLJ2ztWI8xX2fFXizFiLjAZiToDoNenlQoVMHLKzI+3vVvwmIYYa0QzAkGSCfE0VCt58L3KR5Ecz3Dd4RixcJcC1cIDnMAQsgidiDrNeeBR0K56+aXuOT+WPsekuWlA4bhwBpls6etpCfqSTUthhGKIGg8Bp+WaOhSk/mf5FlwN+KCLxppz7cP+A3tT8SjfpmU0KFTpPtgZvszF+XHJdpJPd6+oqovR0K7PUcIRw9zR/YjdIvYsSY93mJ0kNAMeIk6+Zq288XCcHhCSSTqSevcG9ChU6flFsnBkt0//cF/jtfoKvHEnP8AheIEmO2w2nrnn9B9BQoU3g+9/u/7Mcnb2KWlOMV8Q9B+goUKY6j7Ji2L5xXD7QDggAHyFaTy137bo/eSfhbVdUk6HTfWhQrj4dsp0pfIUu8gDMABuf1o6FCvoUeDysuWf//Z"/>
          <p:cNvSpPr>
            <a:spLocks noChangeAspect="1" noChangeArrowheads="1"/>
          </p:cNvSpPr>
          <p:nvPr/>
        </p:nvSpPr>
        <p:spPr bwMode="auto">
          <a:xfrm>
            <a:off x="77788" y="-784225"/>
            <a:ext cx="2190750" cy="16478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0" name="AutoShape 6" descr="data:image/jpg;base64,/9j/4AAQSkZJRgABAQAAAQABAAD/2wCEAAkGBhQQEBQUEhQVFRQWFxQYFhcUGB0YGhoYFxgdFxcXGBgYHCceGBojGxUWHy8gIygpLCwsGB4xNTAqNSYrLCkBCQoKDgwOGg8PGiwkHyQqLCwqLSwvLCwsNSwvLCwqLCwsLCwsLCwsLCwpLCwsLCwsLCwsLCwsLCksLCwsLCwsLP/AABEIAMIBAwMBIgACEQEDEQH/xAAcAAAABwEBAAAAAAAAAAAAAAAAAQIEBQYHAwj/xABGEAACAQIEAwUGAwYDBgUFAAABAhEAAwQSITEFBkETIlFhcQcUMoGRoSNCsVJicsHR8BUzsiQ0Q4KSwnODk9LhFiVjovH/xAAbAQACAwEBAQAAAAAAAAAAAAABBAACAwUGB//EADURAAICAQMCBAMGBQUBAAAAAAABAhEDEiExBEETIlFxFDJhM0JSgZHwBRWh0fFTcrHB4Qb/2gAMAwEAAhEDEQA/AL44pEVWuWPaeb1y5bxIt5fiEd2B1H724I6761Y+KcSw1oW27VQLoLINWkDcysgAbGaex9TGXOxhPp5R+ocUIo6S50MeBpqxegRQiiRp+UfpOlKokoTFCKVRVAUJihFKoqJKCiiijoqIKCoiKOiNQlBRSYpVEasChJFERSqTRJQUUUUdFRBQRFERSqKiDSIIoiKUaSaIKEmipRpJNWBQk0kilE0kmrIlCYoiKVSTVgUJIooozRUQUCKFCaFQmkxrhF8PLMNc3n4CtSwFqziMEt3C28rjKhCFiVzkGAGJ0YwR41l+G5cxVsQFXf8AaXwqycBuYnDKgCnS5bdlBUKezYx5bE15iS2s7sJK6ZcFxOJtqq5nUKIAZQNPmutd8FjL128LTYg28ynLFtGluimQImIkdSKsH+NJetXUR5drb5V2O0aab6iqRYweKeWfDXEIdgO6T3VPdcaaTV8eW1S2MsuNJ+pfOKr7qgYnOcwU6Zdcs+dQw5tti4iMhBcwO98yYy9ACam7mJs4zCtbxDpauMGDZiquj5cuZQ0EGO8PWq9g+Q7VlYt45LhGoNxk1mBEhzG3h1prDnjVZOTCeJ/dOfFOahb7zOtpCYXNGvqT1qU4bxLtNG+LcR1H9ayTnDGOQ9m+Fm1cUTabQyryZOYEaaetWPgfMjXcYLRVQFMgiZ7rqNdfA10NHlUlw+DF7GjzRTXPtRRdpVKKWdJpM0nPRZqNEsVNFNJzUM1SiWHNETRZqTNGgCiaKaSTRFqtRBU0RNcWxSj8w+tEuJU7Mp9CKNEOxNFNIz0RajQLFzSSaTmoi1GgCiaQTRFqSWq1AFE0kmiJpJajRAyaImklqItVqAAmimiJpM1agC5oUiaFSiFOt8SRmKhhmAkjqPX6il3eJBBJICjcnbwru/JS2bjXGZVZgAZvW9hEd2Z6CuOL5ZXEpdFu8pQDrOYwRMELEBoFebyRrun7HTi77DrD8bNu7auoZy6jwII1HoQY+dapwu8mItlwAyMTlkDaBp9ZHrXnV+YFt5VhjkVd412H1rR/ZpzyguDBtnzXWL2tNAYzMpJ6QJ06g+NZtKjRN2dOYsIFxd6BHeH0yiB6VHFfKnvPHEUw9+89wmAyjQSdVWNKhsZxhLRtBp/FIVYHUxv4bitI1RR2LxnCbWIUK4bQzAaNddR8j9q7YRrRuMqMc9vLmE7aadKY3MQVuz+UgD5j+tccNxCwly+6mLkA3Zk/DoJH9K6+KT0LcTlWppotnv0fEwG0DXX+VFe4jl6k6ToDt/Kqtc40tzJOslvhMadyARqZIcHp0qdtk4ftFu2nRnXJ+JII7yuSJGs5RW8Mqr1M5Y9xyOMiYzfr/Suq8SkxMeZ0H1mq690A7zGlJ7cf2a6HgN8CPjxXKLH/AIpodT9KP/FAN2I3/L4fOq6cVH9/34UHx8gid6r8PJlviIehZP8AGV6Zj9tZg0Q4zrOUneBmPTfzNVv37SKT73sZ2nwofCN8hXVwXBOXuLj9ph5SYHz60heISxy7COsn1M+OtQZxA/v/APtCziMkwYnfz+dW+F22J8XFslLuJJBbNsYECPT9KSjFolgBqYETA30qMu4jNExoIjYabbUuzjMuwG0fLT+lW8CSWyB8RC+SZtu2pGigxpScRxC5aIBc6gGJka+dN7HMOVcpto0Nm1mfSQdqYY7iBukTlA8FEdZ3Mms4YJuXmWxpLPj07PcnrHGXmDrpOgHpRPxtx0+32qFs48KIA+/kAdY6xXVeMR08NJ8Naj6eSfykWfG1uyabjRA6SdhXIcw+Q/T1/lUS3FQQRlOu2u3XqPHWmD4hjOv9zPhRh08nyiTzQ7MtFvjgPSltxcVVBinzA6fSu1zGkjQAeZ9ZH01qz6eVlfGhXJZ04mD4D1NA4/yqni40bj+dObOPKiCSfn/X0H0ovp5Lgqs0PUtC4qRMaeopJxfzFV1eLRGp+o9K7JxodZ+grN4ci7Giy4/Um/8AEBQqEbjp8v8ApBoUfCn+EGuH4iDDEzLNpcC6QunyE9anuWbBfPaQhTcd0liSASZBO56dKq1nE5lY+Ny2frlrlxHid2y4NrMpzOSVPXfYbV5aEbdM6rlS2LJc9lTrPa2WuGT3rL5gROkAd75EV1wvBVsXLbi26XLRlCwYFfkf5005S5pxbBi9y4QICljPqBO/StK4U2Iv2w5V2U7HL4elWngcY6gxyJuii8ZjFZjeGfMQW6agCNFjwFR2LsI+TMAchlPIiP6Cr1znw4m0DqLqzAaRK7QZ270d6PGqXisGli5Fy/mkBgFtk6RJ66fPwrK1Hk03fA3D5mj0qzcA9n9jFpiCARfZZBLkI3kwIOkxMdDU3h+HYU4a89u0qnKsEnMQe0AMZttI2HjXLhHFPd7iMDsyz/D+YaeVDxnflZPDXcyfidu5hr3Yd1mssyMMkqCIUgQZOqxM9BV5sc64vFWVVr+Xu95Bbgak5e+SWaQBr02qxrh0L3XCrLX8Qc0CT+O8GfkPoKrnMXE0w91bZtqe2Qw0CUZXBlYG5EinIeZRbW5jJVZxx+KxFiza7VotPJXY6aqJJGxg6T8qXgLdvEkoYUgboFDDqJ+R60ji9l8TgraB1LIdAzAHKGlcskSCGbzBB8q5cq8HZ78LdFpngZsoaWGgDAkaaR9Kbjm8ON3TT7GEsam6atDfi2GFu6QNRAO3jTIMNf761fsdyahYLeclwO86ZVkD92GMgDxjXpVDNlhdNsoyy2UMQYGsZm00XTfyp7F/FsKilNv3oRy9Bk1NxRzzihnqWxHJmLRyjWoIP7Sa+ne1muI5WxJ2Rf8ArT/3V0fjen/1I/qhT4XL+F/oyONzzoZ6e4rgN6zPbWmQCIYyFJOoAbUHY/Sox1KmCCD4HStoZYT+V2UlilDk7FqLMPGuSakCrj7OeV7mIxCXigNm0xln2LhTlAH5iGKn6elVz5o4YOcu37oOPE8klFFVvIUMNIMAwfAiR9jXMvVw9p3Dby3xcuCQQBmkH8o0I6Qc3SqRQ6XOs+NT9S+bD4c3E7Z6HaVxmimmDLSOO0oZ6b5qGaiDSd+0ou0rjnoZ6gdJ27Si7SuOeiz0SaTt2tDta45qKagaO/aUK4TR1CUdrnLVwz3wAYOULAkZdYBgfCfrTW9wxkZFYggsQY30VfpV7scKuXUzIrERqVUmoDiNjM3dI7padYjbw9K8Umr25O847bjdcMCdHdQBAVCAAPQg/WrvyZaEH8e6x0OTuAfXLJB8oqmKEX4nJPl/c08wuPhgLYcHYEd37kiKmRuSpui0Ek7NEv8ALKXHdnuZO0gtH7QAAaHbQQAIEbT1NRKcg2MRiAqYsm4FuEdwHKuinUXI/wCJFVOxxy1h8Si4pWcuYChjGpgSywauGD41bwrtdW1bDFcq5WaBJEn4tZAH0G2tL5MG27s3hO3tsSHEeSGw2GuE4oLbUS34epAMx8XjVOsXVYIyMGB2iZ00mI6+tHxbmBnw1+ypYi5BCks2oBgJmYkDfT0qJ4ZgsQmGymzcECc2SQuoOvh3f1qiwKMNbe9l9Tbou+HwzW7YGaWzPoACNXY6d2djULzVw3HsbJw1h2BLFtNcoiCFzA+OsU95d5hsuFNu+3bW1LA3LcIWGkTmhjJOkgmDT3h/NdzF2XNm07MJEXn7J0J1DFs+QjY5YPrVPEcFVfqHRq3RTuL8uY04y3cNi41tbgIypJUZesCd5qVxmIa3iMOuVgAxLgqQVjLE9RuRr4+laNb4xibiK2UWo0eXtlVG+bMMw6QIjfas0TjeXE3bAEA3HVmLvLFc9wZiT1ZE+bj5ldQ5u1C/6fTuVeOlTdFjx3FM1pSobSToCZMFQpA6d6Z/dFNbXCLd+6hvYa6bvYvleGCaMcgJXWSWOk7fZnjOK3fd7j2DmYZ/i2BUEk9466ax16VaeSOZLt3hQvPluOpK/FlPSZJESA0iJ0jWhLJGSf8AwSmmTfCeV0sKAzPdZZgu7FR4BVLbDzk1GY/jdy0GypatlHCFfzagkEQIKwJ3qdwXFDcYDIUXKrSSCJbZQRofOKhOfrdpLHbMoJBGZokwBpMdNav08seqqsrkTog8bxq5fGW44IMd2AZgzqDM7Cjx3J+Ev2Xvs9wXcusJGUxAPZ93MABoZAMetQFj2hphwwe0WCswBtXAhhfHuH7Glr7QHa7cVFFtFLgkElmCkj4jJgjzp15ndYtn9NjLw1Xn3GfFuSXR0OFW5cUqhMgCDAJ1nXWegrV+C4L3PB27dsABVBbOpPeYZ2MhhPeY/SOlUzkTil4i496/cZETMqSCMoMRBEgjSIIq2WeaLZIUByW0ggQfXU1n1OfJkShJ3X73BhxQg3KKqyl8/wAteCOYLqSNDHWdJ023JrNjWwcy4vCYoDtc6XrcjMqAg9CN5j+tZ3xXhiFO4ACJI6HToa6X8N6jQtEu4r1mLU9SIGimuYo5r0NnMoWTRZqTmos1SyUKLUnMKE0RNGw0HNFNCiK1LCDPQz0UUIoWHYPPR0mKFGwbHfiHEbtx1zu9wSZLsWjSREnyp/wxl7PQnNJkECADtBnWdZ0EedRN64pEjWK4X+KdlDKs+MaDbr414iHkdnae+xPCyc+VV00y1xTiDC9kIhl1PhvBFO7FzMFYeRHzFObPBu2zNOu/9+VMvDFboz1y4IvF4I3rq3C0FSNMs7Gd50qfwnBcTxD8Oyq90BiSekxoTAB8jTnB8HQRnuAeIYR9e9MTG1XvgXM2Dw1tUtAgETOZJYrOZj3vr4RFZ55ycdMTXGt7ZVsB7L7qRdvdozBh3LaozfxS7FI02EnWrr7mlpEX3e4Q4gxbViswD2mmm+8Road2ub7LagPHllPpqGqHv83tZzQA7tBBYQFGw697rpp49a5bwZJvuOrLGIjiHKttYuXIUAFQxcWwimfhAQlm129Ki8K2HwmZcMGuBjJN3RJ8cigFvVo22phjuJXL7ZrrFj08APADYVFcZxpthY/Nm+0U/i6NJXLcwnmfbYm+JcXdoNxi2qqo0ABYwMqjQfIVLnB2MTlu5VYwIaNdDoD10I2NVHil8LbtyQPxLP8ArFcOB8dbDueqE95f5jzqnWY2lHTsDFNXuXS5y5ZbdfzBvif4hoCe/wDakYnla04jvRMkB2E/MNI9QafYLFLdQOhlT/ZB86dAVyWOUmNcVxj3Wwq20RY0Ey0ACfzGT8zUFa4ncv4m0rOWLEQDGXb9g90jXwpt7Tb9xbNoWjDMbsmQNBbManbUjaqrwji1zC3bOIe3nCSCoYSxAUGCJkz9aYxwgkpSkk+y7mUm7pItfOuFHud5yMOuRoJGGs5v80W21KnXfYDWKpjYS1bRzbLNcZS7S05VO5hdAATE/etK4birPEc1m5hrlrPmuEM4JJDi4TEad7WCKjeIcqWxcudiDmOHJc3GEquoIkACNQdd9DT2HIlaMJxvcrfAOIZUUSdiDHUGtH4Fw55W5HdykhgQQZEaEHzNUDh/s+xQsnKQzBRkYsBLTqfiOhHjG/lra+RsPj8Mpt4u2CkkjI6EjwMZ+vUT51MsoNeV7ggpJ7oj+P2yl5wRqWJjxBbQ/MaimHDMHcxmFYoiFrLEkBR2jqw/KTq2WJgR9amud+A37uJXEID2NvV4IgiFAkZp0IPQ1TF4UqW3K3iWAZgIEzuAI8dqvB3HYEluQN6xmdiv7RB6Rr+lN7hiPQfcTWg8CxNs4E3LuUs97Ke0TOIVZkmCQZnbXaqzzjwlLV+bA/CNtGEZo2hgMxJ0MjfpXd6XrtctEv1Odl6fStSICaBakzQzV1rFKDoTRTRZqNkoVmou0opojUJQrtKLPSaBFQNIXmoVzy0KhKGfvGUMPHb69aSMRAIkilXOGXRuhI/dIP23phdlW7wI9QR+teObVHVUWXXAXPw0/hX9KlMLiCpkGND9IqDw2IDAEHQ1PcE5fxOOlcOhjY3Doi+p6nyEnyp64qNsySbexJ4fDpiWUx3lDaTsIJMHw0qmPzqEuvZayWAuPbzdpBgtlJjJE6A/Ktf5T9nPuiFr94Ym/rAWVRAQV0A7zSJ3geA0mqHx72PO997tg5IYu4cyJEMQNS43nUGJrmTz2/IxyMNvMTuEwt21egIWXYmV1AO4AEz9opfFLkZSQVlFJU7iZ0qcthbrLldYnvEsFy+oYgj6VWeeb6k/htnANoSoOv4gJjqRFMRlbKy2Q099Ha9n1CB/qxUf6TUZzPdJ7MKJILE+hEfypWMvLbv9oW3RUyx+/oZ9WimfEMU1x+78INkg+jEuPoFpuKdV3F3IU9wkBr0xmRY694xMdP1pocWwMnbWAOgokwzZcrAkZi2k/tFgflNcGKrqCWJ0VRqSfKN9/lWebp9cd3uSOSnsi98AxhRraWAbr3SARICqqnv3GgnYFY232q+e63B+wfmf6VjOGsPZ1LFbjSSEMx1CknQmPSpzC8dxQAAxF0DwMGPLUVycnSSb8o7DOktzRcTgC8ZkQxMZiOu8BhHSmN7gqyCEthhMFcsjN4QB4b71HcA4zeYyW7SBqrZFn96VtTE+dTY5kfNl7AkjqHBH3ApOXTTT3QxHKnwVDjnC7ljDtiO0KfCEy9WcwACGkAbmfDTWlcL5mN5LgYMxbDizOYFumZtfi1nTzG9cvaRxhnsBGGUBVIHmWWSdfAH61U+UeIgO+Y5VVV3BMyfKY2pnHCUY7Lcxk05fQ1jh3PNu1ZS32V2LaKs6ahVAmPltTq17Q7DfkufQfpNMcBwS4yK2WQwB1PQiRofI12PLRmTbE+UVS33RppXZjy/zxhmRkdLmVgVbQbMIPXzrMOI8ScN3lCCQAuTIdBEkfT+prSG4Ix0yD7VXebMYuHu38NfU3Ld5FKAjzlGnbuskQdfrptgctdJGeVRUbHNrDpxK0ozdmoiQuUZSBG0QRqf7mmQ5LORla87AggBlmDBCsO9upPTwjaovCY5sI1t1TLbyhQIhWAJJHn61c8PgnZAQjCZJ01nrMdZrZzcHszNJS5Khzlyvhlw2e2rret7sDKupOzDoQD8Q+c9M2Na9ztadMFdMMIK6wdO8JP2qoX8CMUllksu1yArshXvBRoVTcmF6yTPpXW6Hq3GFT49/7ifUYbl5Sn0U13xmH7NyN/kR9jqD5U3mu3GSkrQk1WwoNRzSM1Amr2ChU0WaimimpZKFZqOkTQqWGiVZyZExPhuKi/entxbfvMY1A0jbXzp7cE6jQxof73pPD8LcvXrNvL3rtxLYIMgM5gH0614x1ydPfguHst9nTYtmu3+7hEchVGhusDqAfyoDuR10EakbcMLbt2xbRFW2BAUCFA8IHSl4DAph7KWrYhEUKo8h1PmdyfE1zxN6KXy5HL27DEIKI3vYmFIGmhGmkadI2+VV/EXktJkVQFAMCPqTPU9TuakuI4/KDVC45xwgN/SlkpN0bNqKOXFeMZYjQjRepAHQk7j1qucR42UQHLqWRT4d5gsz85iuNy4X1NKucP7W0VO4hh6qcw+4j512MHkVdxHI3J2QvMGJ/wBoBkCLaHX927MUMJxRTuQD4E/3NR+NtdqMxIZtRIkDLMgeZn+VOsLw3DsQWtgD97N4fT605vq8tfmL2q3J3AX85gV24bwpbILsQ10gS0aD91R0H61AW+JtbYpakLmKqFQMN8oAMEnU/P710xHF7kI3arDZhlgTKEhiTGm2n86E5xLRTod4/iWV3YQQAW33IQaUngfH/eM3cy5cv5pmZ8h4U2Lg4BVCItw/8XvSZBgfFlgCPyg6fVrwax2AbvTmyz6idvrWCU3JPsaXFKu5YsZzUMGUbKxJmMpGkRvPrWh8D48uJtq0MCyqxEExmAI1E+NZDxXhF3F5DbVoWdgTMx4enj1qZwHHWwZRXlGRF3InQAaiaXyq3JvZLg2g0kqJb2huDfy9Co8d9PH0qA4TgoS5GklR9wAfISYqX9oVz/d8SdBdVxlPTs2K7jxj5U49m993OKe2uYhMPAidr2fb1SlcORrLGXY1yRTi0bNbAVQsjQBR8tBXSmrYswpCxIkhpkHwNcE4iWYd3xGm2seflVqZUfvcCiWIA8SY+5qoe1HhXaYVLwHessAf4H0+gbL9TVk4tYW7ZCuJDEab/Dr5dYqt8U5k7axiLNy2CGt3UJDHwInUaGdfWiouXBHsUrlf2mJhlTD3cty3skGXGYkwJJDiW0GnhV84Dzct+4AAFW5cOhXKwBIjNB+Ixv4kjpWIcPwqunfAJGhEA6j4pBkHWpnDXCkQSCpBUg5SCIiMsRsKk8Ed2uSkcvqWzmXmO5isM1h82dblxXGwdVkLmG0g7jyB9KjgruLw9zNYtvCiSUgkAayFBJMEjpTjmLmpmu9szJauEAKQCNVESxJOZtdSd9KsPLPtUW3bcXezv6DuhgrROp2MjX5QK0g5Y40kq7lXUnyZxjeIG68OxL6asdW0idd9qbupG/8AYO2o3FaBzZfwGMtnEWGtpcLLNsXFLN+9kBkMJO2pA1nQ1nXuL2W1PdI7onYzqInzrtdJ1LdRS23/ACFcmNK3YuaKhNAV1bFw5os1CaImpZA81CiihUslEh7tGpP0rRvZVy0b91MTKi3ZcjKQSS2QxBiNMwO9ZouKESflW0+zDjbthVS1h0W2i5mbtSCXJIacynU5SRrAAiRtXiZtpbHVglZobmo3GvR/4wsd9XQftFZT/wBRCyAepFM+JY21lntbQHQm4gB9CWisXKJukQXGMaFUlvpVB4iTdbbSrRxfs3ae3sR/49r/AN9Q11kBhXssTtF+yJ+tytYSgik02R9jhulPLdtbYk03xN26phRbZv2bd23cb1K22YgeZ0rknBcTe/zCttfD4j9FMf8A7U5CcebMWn6EbwXlTtWZy8WgdWN1bZXvBjCwzEZZUEI0FhoY068R4FlulbOc2oT4r+cFiTBUG1bgTpBU6g61AcbxXumORGYslsyYABMqDsPM+NSqe0a2FyC2CNwWtWy0zJ1YnfQa9BGlHxG90+OzK6Etmix2sbhMLfw4QGzeNsh3lkXtZKMjk5tMo6bggk66V7l/l1s7kB2UvclrSl1yq5XMo3IiDqda6cT56S+ELYViFIJgASuUqFlYyr3idPQ6GKTgPabbw89jhVUwQTmbMduuaZ0HpFYx1Q3XP7/uXbUtiX4rwy3h2JW61zUJla1kywGJOrGSTpsIgUMJxCNgP0qtca5v7Wz22Qj8YqRm6lcxO3nXXhXGA1ouQR3Zj/nAroY5prTe4vJU7o03g/MCINA58QWH8hUdxPhVjE4s4i5mIYrNuFOi5ARnJkTk3jSfKoLCYjqDU1g7uYanbpWeTDHdmkcjexWPa9j8+UooVSzFRA7o8o0EmTp4mpj2EfBiWbc9gvjqS8fypjzGpzEgmVOniA0zHhpTrkzGjDIAgkXHsAxoQVuCPuYPlXLSvK4RGXtHUzSeM2r5e0LKZh385YhVA7sTOpnXYdKkLWCiJiT4DSfWP1iu9rMR3hB8Jn9KZ8c4sMJaW4VzS4Q6xEqxnb92tU26iivG48xlqQoHSf5Vln/0tj2xOK/AYq73OxYugXKSxJb8SdZEd36Vel5p0ns9N5z6fWKWOaANezb5MD/KrpTjwB0zCF4j0yGdtfHbprV05Y4NhsRYcXy1m8D3WLQGUjTunwIM+opnx3CWTjLty2hTvl9/zN3j02knSmvEeKGzYuXFgsiyAdpmNY9a6U1CULr6isU1LcnMb7LbV8KTedlAb4FVtTAOxkHYj1qrYr2TXbdy6uFutdu2wpVGQLnkElJzRmyqWHjHQxUxyzzhc7KxiCFXM5DqshSgLKdyTMa+taTg+ZsIz5hdtZhszCGA20LAH6Vxs3jKScU3Hngeh4elp8+552w2BuJiCgUoRm0YEQ6gzIOuhIkRULiu0W4RcJ7RWIIJ1BXQj7GvRXOYw2KvWHRrJfMBceVML0JlhIB36x6Vi/tSsqvE7rJly3QlwZSCBmWGErp8Skes1d5JtcNb/VFFBIisJjQ4gwG/XzqdwnC1bDG6SQe1W2NJHeEg+euh8NKpqMVMjQ/erhwPmw3ML7pdIOUg2dh3iYgk6AakySPGm/5hm8PR39e//pl4EdV9hpisI1veCDsQdD/fnTeac8ba5YZezuKQM1sqkHbcwZDgzuNJB8NWCYsPspUga+BPiAdvSuj0nXvK1HIt/VcGGTCo7xO2ajpGehXU1C9B3lhiPWtr9jCZsFBGmbMR0OVnifKSD/yisVu2bmY5bbNqdh9f1rc/Y5PurZlyn9nw7zf0ryeZKtvUew3e/oW/hPEWe4yPrpmB8pAI9NRWQcO4ci4zEqqqIjQAQPxLgMCTHwjTTbate4dbjEf+W/8ArSsz4ZY/27F6k6nqd+1ubSTH29KVi90NNbMPG4uzhwDddbYMxI3j0Fd7BVlVlMqwBBHUHY1V/afbhbP8TfpVk4An+yWD/wDjt/6RW6bszK9yOv4+J+kf+Y48fLy2qe4bxM3m8NXEfwsR/L71C8kqRicUDsG0/wDVufTw+VHyzie+R+9e/wBZq2NWiSdMpXtFb/bn+X+larkwoPrW08F5Sw+PxWJfF3LSWUuKMrModj2aGAW+FYI1Hy8at+L5N4G1nshbwYH7QuAOPPtA2cn1Jqj2eweeTBxeue8MJfsxZbSWy/7sflvVdD1pXMHs2dbhGF4hYeyRot2+QwG2UhQVYeenpSuUfZfhxezcRxVo2liLdhmYuf3mCDKvpqfEdbScnwmVSS5ZU8I6+5d9QfxnMN4hEH/dUjy6feQ9u1YJIT4QCZGYb9AOpPStxS5wdLQt27dlUG2WywPhObLmnQazNc+Ecn28NfGLXEl7B/y0YAhS0ro4gkd7LBEid5Fa+O8cFtX5FPCUpcmX2OB45VhcLdZlaCFRiBppoASBsflTlOD8VS4HXCXirE90Ke7AADEESAZOnipq7cS4zw+7fa6l2+jmVJt2L2rKcpMqB+zEeIrvhub8Na17bGXIEd6ySPo4Hh6670pKWSTu36mqxxRmXGOMdo9xQpVg+Vwd1IEEHzEbVaPZ3btm0/aJnANkjyMs+h6fD08KpntPxVm5i+3sG4rXR+Ily2LYJUAZtGI1EToNRPjVx9mQnDOSI71sDWdAHE7ChjT8S3yF8UaGOOpKgo0GRMzr4b6zPXwqD574kLmHtoiNPag+P5GEaetSlrDSpJ2Hj/flUfxi8VFsW2yzdVSQYMQxiPAx9qatQd+hWr2K/Y4Pi+ze1cwztbbQjTY77Tp5VYrOAcWg91RanYMdZk92Ohgfes/4b7RHxFwIIHfCfEZ1MSNaluIX7iWUa6SV96WG6gLcYRoNgFFGWSTduvyBGK7EJzDjSmIxJYAKrGCPAKJnw1kVA47iC38K4DQGIWYJ6zrAnoaZ8U4i1y/fWRkL3V6agkj101rhgrfZ2ygMgkHXy2ph9RHRpXoZPG9Vlh5asrdWzhhcgjtCWykyTqABodSamMLyzfS1iXdlZrF2CEGhtH84mPhbQiPOmXJF8C6bbQAykhgO8rJ3lht1HprtV8XiQu3rqKyJbxAZSbgdWYkmOzzDKw1Gh11NI/HZMcvouwz8NGUbKbaxmYedVbnHD3b8BTmFrVVjo2rEeOw0q6c9YdLeOsizlC4lktgRlVLoYW7gIA0ElW0H5jFUniTXLdxrhlFuFcpmAwUZTHl3d4rpzy4suNfUSUZQl7Fcx2AKKGIjQSCCIJ6a6/WmKtG1W6/zKGsnDXvxElWVj8S5WOZUb9llJB/ntUDxjD2lINhpUyDO4I/kRtXImtEqTsbg7W5yw+OAVwVzO8d4nYAgxHifGuIvFXk9CdJnyO29cKFSM3F2izimTIvj9ofWhUPFCur/ADOX4Rb4depo3LeFt++O6km0F7qMZhgF1PQ9T862f2f4YC3ceT3yIEaCB0+tYTylfPfPm3/bV25c4zctkotxlRu9CkjXxEev6Urmwr7mwcc3942PC8NCOXzMxII1iACQdAB5Cs74dhj7/iwQRr1nrduHqK5rx24mORXutkNiYLNoT3tZMbD71dMFgjfAbKMpHx3BJI/dU6x5mPKa569RszD2h8t3sU9sWh3VBJbQ6mRG4/s1J8EwxtYW0jxmRQp26aeNaJd5Yskd4Fvnl+yRULj+UlGtm4ynwfvr9dGH1NbqS7menezJuD4s2L+KlWlmMabxduGdN9CPlFFhLFxWJt23EljJB6mTAFXbE57bZbgjzGoPoaXauzWqlpjSKOOplSbhjp3rgILmddzAA26aRRpZqa5jvgsn/N/KotLo8R9abxz8phOO4SWK7JYoLfXxH1pxbvL+0PqKjy0FY7CSxUzw66/u9y2G7payYO0m4sny0H2qNtXgzALqToANSfkKsnCeGXEEvbZQbmHjMIn8VQYB9RS3UZdWNoYxQqaKf7m2Kv27OHKL2125GaQuRM1xh3SG1yxoQYJ1FMOK3lKpiLHugRLost7rZezMXChD53IYFSGBInVTprUxylw43b2FQM1vPbxIzpAZc9lhmQkQG72h8aPjnJKcMw5sW7ly4rX8M/4mXQm4AYygbgD6UtOTtP2NYqtvczPnq4PeiCAe7b16iNTB6b+dd/Z/xfscdbIdxaLDPnuBUAIKl7pOhCgkgeMa019oOmMI/cT9P/mq9Zv5Y6gGY/r9qknU2/qUa2/JHrThZt37c2nV1yq0g6EMsgjxGu9MuNYDS2R+S4T5SEcfqazrlP2xXTes27WDVkyLbeCxclRAIKqfoRrG43rXv8dJB7vTWG1Gm/lQnlXAYpnnflLly4mNwzXLTKovWixdSuzgncVtXOOKGC4fCDvFkMkAiWuZnmf4mp5xez73ZyrMqyOCWLfCZjTXb19Kq/tL4z2mAQ6ZPe7Kzljud7ck7yDtpoPMUMUoua9ASTSOHDuLm4khkGuo7K3oYn9jyOvlUlbxrhZzW23gdjb+nw1n2I4fdw1hMQrA2muNag/FmyhhpG0E69COmkyY4z2loXBd7NU7TP3Q/wAIGpT4juDpv8q6Eljf+DGLZc/fyoDRaM7/AINsGCNyMs+Xzpd3mJtFIssBqspoCPDXQ1nOL5iWMy4tdQSoOHuLmMaCeknxqc4NjbToMuKtXzrJA7MiIMFHgmJAlRFUlHEv8F05D1eZWR+8lvs8zllRFGrMSWmJJHmaYcyXsDeOZy19iIW2qC2qTvL3FJJ0/Kvzpn2T4l2tWGtuyk/nVZjeMxkxrNNeJcm4uwhuXLUKoJzB0OgHhm1q0MWCbjO+ON6/oUlkyRTiFcw9u4i3ntW2Zi6PntqygoZXJmGk23WR4gnrVb5kw6e+2Q9tTZFo91Itrs7D4AI1AJ8atHCLlzEWnwwCzbZbqFriL3ShUplYgkypgjSCAdgRF4iyl2Ub4kzDTRkJ0Ijp4EH/AOaYx4McoeHFU0zKeSSlqfczWKKr9w/k6ypD4iOxGrMjDNlmPhbY1ecH7KeG3CjLc7RSTOV0JIbRGECR0ma5+TC8fzMZhPXwYRQr0LY9kPC8ozFi3UrcSCfECNKFZVH1L7+hmnAcD2KupIJGkjYyf6CpnC3sm2mkUwGLeyrPbgPAIlQ2+VdmBG09KsPB7WPxFpbi9mVbb8OyPtkprruqWCelRtUhbp8TyRu9yd5c4f73xHDsy9wWgxD6SEBXT9rvFdq0/ifGrGFWb1xbY6AnU/wqNT8hWaX7WNZ7TqoS5bTKCkCBGQmPhlguw+2kdLGExNy5mvpbuE7l7dsk/PLNcWXVRh2bH1hb7k7ifarhQYVLzD9oBR9AWn9K64XnPDYjRbmRv2bgymfI/CfrUXxHke1etk20Fm7GmWch8ivT1H32rPb1rI7LIOUkSNQYMaeVO9PkxdQrjyYzUoPc0fjS5gQYqFwHA8TfzGx2ZCkA52IOvop8Kr+E4vcQZSSyeB6fwnp6bVb+XeYUw7o7MBaulbbkkAAmcjEnaG09GNMzi1HZmadsYYv2d4y6QW7I+jnT6qKcWvZZe6vZH/Uf+2r0OaMJnKe82MyhSR2i7NIGsx+U/TzFS6xE/Ol1OXqXcfoZwnsvudbtv5Kx/pTvD+zUhu9dXL+6pn76D71cDjFM5GVo3ysD9Y2rrYxAYSKs5y9SKKIzhvJ9iy6uoYspkFm6+MAAVK4nDBxDDYqRrGqsGH3UV1Q1C8Z4k9liWu2raH4c8SdBMDUtr4CqVYbooHDuHraXBG6t0r2bZhaBzAm2sTGo3p5x+1ZuW7YsWsUW7awWLo5GRXBJ67RUliearraWcSjHwVRPyDoCflNRp49jG/47R5ZR+gq6xPuF5N9jIvafgmXGZyjqrKgUupUGBBgESYNU2tR9rFy9ds2Xus9wI7iSZC51HWI3UadYrL1FCapgTstPI73Ld1bipZMMMpu90ltYVWAMTHgfvW9WheQ21ZczsD2hQwinpCsfhB7uhnrGpjL/AGWcu4O8Rfi72lvdrqq1rP5R1jWDMaGZ20vE4O6zdy7m/h8P5UpkyL0NYRJvBgnMHB10iZBBGugqE514OuF4M4U/5VxLinYgm4BMzoe+dZHyocJxbpcAdzA3kTT72la8GxBG0Wz9LqE1fppKUiuVNIzLB4o8TwzYYvZw623RgwEy9yV1CHQd0SSTqRUngeVL9m3es++2Nu6hYqc5A3LJmt92NVM6jXSqNwTE6t6DaPHyq44Hn7AqoTGFTcQiGyFydIBYqD3gAB6RXVniSjdicJWzliuTsY1tQqK5hiSl7MJgaDNcktuAY8K64rhQw1kNiLDB7jLk/EuZrYQ/iAkmJYEQQSNKmOH2hi7Aax7vetkmDbd1ILZc4hmBRoRdD/PVPOmGFrDWQc052PeaSMwLMJ661VQ1ONvZGjlSewvBYO/dtKbOJD2y2Yi6p8QSG1bvCPnpXHmjDYk4a413sSFKEsq5WyhjK6AA94p/01XuAcz+63guYEN8VuRJHiB4jWrbzpxBG4bcdW7rG3B2/wCIv30OnlWiwqM016lHO4v2M/wqgOt0R2izlbqJ8PrvVWx+NdcZceTmLMZJkn1neanLGKDABSD+v0qLx1u2TLhjoSCDGg2G1P5kklJbfUVg72J/GZrlh1USWUCJjqJ1NNeHcXu8O7MILeYqxcXFFwSXbKRJ7pCwNPOuvAOL4e/cRLnaoGJByESB46qRsNopzz/yo+FuJcR+2w1wfg3vvkeNAw16CfkQNcT6bqM6hLzbfSv8hisuON8GgcI9oGCuWLbXrlu3dK99SuzDQnQbEiR5GhWMe7nwoqtL/wCfwSk2m1+n9jRfxCSVbE/iP8o+g/7a0vkM/wCxWf8Am/1UKFcD+I8/v6m/Skzh2/2lx07Ox93vT+g+lSCjWhQrmjrHdr4TWKYz/Pv/APjXv9ZoUKPQ/bS9jPN8oFpWO/3DFeQQj1zDWhQrq5PlYvHkZeyrDrc4ph86q2x7wB1AuEHXwIH0Fab7WcSwNlAzBWDZlBMGNpGxoUKTwfMaz4M8wl0oQVJUgiCpg7+IraOCMTOu6qT6xvQoVvl4RWPLJ2ztWI8xX2fFXizFiLjAZiToDoNenlQoVMHLKzI+3vVvwmIYYa0QzAkGSCfE0VCt58L3KR5Ecz3Dd4RixcJcC1cIDnMAQsgidiDrNeeBR0K56+aXuOT+WPsekuWlA4bhwBpls6etpCfqSTUthhGKIGg8Bp+WaOhSk/mf5FlwN+KCLxppz7cP+A3tT8SjfpmU0KFTpPtgZvszF+XHJdpJPd6+oqovR0K7PUcIRw9zR/YjdIvYsSY93mJ0kNAMeIk6+Zq288XCcHhCSSTqSevcG9ChU6flFsnBkt0//cF/jtfoKvHEnP8AheIEmO2w2nrnn9B9BQoU3g+9/u/7Mcnb2KWlOMV8Q9B+goUKY6j7Ji2L5xXD7QDggAHyFaTy137bo/eSfhbVdUk6HTfWhQrj4dsp0pfIUu8gDMABuf1o6FCvoUeDysuWf//Z"/>
          <p:cNvSpPr>
            <a:spLocks noChangeAspect="1" noChangeArrowheads="1"/>
          </p:cNvSpPr>
          <p:nvPr/>
        </p:nvSpPr>
        <p:spPr bwMode="auto">
          <a:xfrm>
            <a:off x="77788" y="-784225"/>
            <a:ext cx="2190750" cy="16478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2" name="Picture 8" descr="http://t2.gstatic.com/images?q=tbn:ANd9GcSQn3iKzYwaUhJKHnyazwahzkq6f3LbNjqMc2rcMJkckbYvGrxdGA&amp;t=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77025" y="5010149"/>
            <a:ext cx="2466975" cy="1847851"/>
          </a:xfrm>
          <a:prstGeom prst="rect">
            <a:avLst/>
          </a:prstGeom>
          <a:noFill/>
        </p:spPr>
      </p:pic>
      <p:pic>
        <p:nvPicPr>
          <p:cNvPr id="1036" name="Picture 12" descr="http://www.mytripolog.com/wp-content/uploads/2011/05/Greece-vacation-spots-Thassos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71800" y="3943350"/>
            <a:ext cx="3886200" cy="2914650"/>
          </a:xfrm>
          <a:prstGeom prst="rect">
            <a:avLst/>
          </a:prstGeom>
          <a:noFill/>
        </p:spPr>
      </p:pic>
      <p:pic>
        <p:nvPicPr>
          <p:cNvPr id="1038" name="Picture 14" descr="http://www.mytripolog.com/wp-content/uploads/2011/05/Moonlight-over-sea-Moonrise-Over-Santorini-Greece-Wallpaper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486400" y="2286000"/>
            <a:ext cx="3657600" cy="2743201"/>
          </a:xfrm>
          <a:prstGeom prst="rect">
            <a:avLst/>
          </a:prstGeom>
          <a:noFill/>
        </p:spPr>
      </p:pic>
      <p:pic>
        <p:nvPicPr>
          <p:cNvPr id="1046" name="Picture 22" descr="http://t2.gstatic.com/images?q=tbn:ANd9GcQ0Iz8mgboZJocl5XOJ0otsx5VE3qByD-MdGjo8Gv9ZuXVOAQYV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371600" y="4038600"/>
            <a:ext cx="2389632" cy="1752600"/>
          </a:xfrm>
          <a:prstGeom prst="rect">
            <a:avLst/>
          </a:prstGeom>
          <a:noFill/>
        </p:spPr>
      </p:pic>
      <p:pic>
        <p:nvPicPr>
          <p:cNvPr id="1050" name="Picture 26" descr="http://t1.gstatic.com/images?q=tbn:ANd9GcSE_j4inDOfz-9ghcP3mpZcnXyZq4IMj5RSlD_cPqxIbf6RLRrACA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828800" y="2590800"/>
            <a:ext cx="1932887" cy="1447800"/>
          </a:xfrm>
          <a:prstGeom prst="rect">
            <a:avLst/>
          </a:prstGeom>
          <a:noFill/>
        </p:spPr>
      </p:pic>
      <p:pic>
        <p:nvPicPr>
          <p:cNvPr id="1042" name="Picture 18" descr="http://t1.gstatic.com/images?q=tbn:ANd9GcQ2uuF7bb3zjyV2s5D_yLkv3MsJVcvcXe91IdWZy7oa4IQo2xGX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" y="2971801"/>
            <a:ext cx="2156264" cy="1295399"/>
          </a:xfrm>
          <a:prstGeom prst="rect">
            <a:avLst/>
          </a:prstGeom>
          <a:noFill/>
        </p:spPr>
      </p:pic>
      <p:pic>
        <p:nvPicPr>
          <p:cNvPr id="1054" name="Picture 30" descr="http://t1.gstatic.com/images?q=tbn:ANd9GcQoKEQuH4bRX2H6WOmKeh5vE2h9qIs2qf21aKU3l8OK47dNJ3bfYQ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895600" y="0"/>
            <a:ext cx="2667000" cy="1743076"/>
          </a:xfrm>
          <a:prstGeom prst="rect">
            <a:avLst/>
          </a:prstGeom>
          <a:noFill/>
        </p:spPr>
      </p:pic>
      <p:sp>
        <p:nvSpPr>
          <p:cNvPr id="1058" name="AutoShape 34" descr="data:image/jpg;base64,/9j/4AAQSkZJRgABAQAAAQABAAD/2wCEAAkGBhQSERUUExQWExUWGRoaGRgXGB4fIBkfHx8YGx4gHSAfGyYfHB4jGiAYIC8iIycqLSwsGyAxNTAqNSYrLCkBCQoKDgwOGg8PGiwkHyUvLCwsLCwsLCwsLCwsLCwsLCwsLCwsLCwsLCwsLCwsLCwsLCwsLCwsLCwsLCwsLCwsLP/AABEIALcBEwMBIgACEQEDEQH/xAAcAAACAgMBAQAAAAAAAAAAAAAEBQMGAAIHAQj/xABBEAACAQIEBAUBBgUCBAUFAAABAhEDIQAEEjEFIkFRBhMyYXGBFCNCkaGxB1LB0fAV4TNicvEkQ4KSshZTc4PT/8QAGQEAAwEBAQAAAAAAAAAAAAAAAQIDAAQF/8QAKxEAAgIBAwQBAwQDAQAAAAAAAAECESEDEjETIkFRYVKR8BQycaEEsdFC/9oADAMBAAIRAxEAPwA85hQRe5uBv7Y2eusjUwv0n/NumFitUc2puV7QenvYntiWnw9gI8p7n8QIJ26T6R374bCEC2ziaiDcoeb27fPW2JstnJEIjz/03/brfCetmgTUpDlM/iBMnqAB29zibJtSEo3QGSQASbdWKzPTfGfBldjF+IaQToc2/Lbfty98aUOIhhqAsR6Z6D5IGI6FZRqfTUBa+qoUWQR+Esb7dztfCnMZtG0xWaFJP3hPL0F43j2Mz7YySZm2iwU82SJ0r9GF+/t+RwG/FVBhwtp3g9Z6mBiv5rM3RaRWohAEsQCWHqAkjlk2kDE5pKqEwi2NpBab3EiSCJHbtONsS5BvbLPTzltHoJAIBsDEgRvb3/fENXihUOQJ0QTvvb/vhN/rANMRYAxJA/aAATa0m3TBWXzjnWcvVCnSNTKevQjlAFu5/KMI1XJRO+Gb0ePAiWfT35Cb9iJ/vidOPpIHmBjP8sHvE/X88KaFGrvUrqT0FR9RvHdxufmCMGZajTIgVUZR+A6ptMiZP+8WOC9oq3BP+qkx1/MT7HltiTzXMyBG4lbSbdRv+uAn4uUENqIg6YKabbAFgTtFz1O2I14khgs4JYSVDAQRI7gETA2nCDr5DKWbqHm0uQB0ZUH6n+l743q8QkgmUP8AL5iXiZ9K4WJxVPMAVIQfzVLn3shEb9+m2Mr54HQVRlBgv6yfgRpFxI+vTGp+jY9huZzsNGhj15RMi/XaIJ6Y0PEGBkjUeg/uPb88R0OLMaU6kWnsNQIGkAT3YyMKznqSqADShoJ8oHf5aIvt8nBQrwWBuJmANMEyAQVUQIFhsbx/m2tFKhLaYMbqXBm3YiBf3jC/K5/yuWfVee8W7GG7kb4KzeYepTJVorAqUVQhJ/8AcJEDTJm0YVuh/klNKroMOgAMGALm1iev5Y9pZSoqAa/LMaoK23Npn2naL/OJqdZWCmArWLW67kA7wAf5umMqVAQQSDoWeYqQ4MSRYAke0/nhNzH2Jmr5ypT9dZ2FvRabe2wnr8YHXPFNHnK5YgkEVjMWI6E2B/OcFZNGLMp1AaZXnCqRcgCT0iLyL7dveDuqBvuxUIYkzpJsIMEwYiT1mNzjbjbSChxymiiA1oNqzqDH9ZvY7Yhr8aC07KSpIHK8TFyN5H54IT1HlMEB5CqdRuLENAaCbyI3kb42qhZJVAVmF1OCJG+oTFj+I++BuQdrrkFocTYvNOm2yjeTLHqZOkWjf94wwyuVaR5hLQCSFJi/v2idiLHa+IUzCghkeBqiB+K255rA99Me4tBD5nTzyF39R32vJ6av0HSMBy9BjH2eV0h2jUokRBkmRvcEgzN5/acQ5fgyrrIDdome97WH1PxgzO1eQWIlhzIOkHckwJgD2j3xrUzUJqkEAjYzF7Ta1v3xtzobajepmvMZdXKy6gsCJiJ5iZJgW+T3xJTbSNNyFGqBuxN5gC8G+87XxpnARpLqACJSDF+izIBJBue5FsD1iFaRImTNwEFhGoiCDJ7f2F2GjarWCB3OoydTQ34iPoCTaYv7YjzNRVOmo6ipAtrFmA5hYTaT/gx5mzpYJVIlIrGIhgDyCNXft/LgJ83TrhamtVKuTzC5NxHqnuPp1xkbgPyfDy6Kw0KD0ZVkfM3x5j3LcRo6RqRiRYnygbixuaoO/cY8w1sGCq5ni1erJpioYYE6Xt7cth0/2xo2RzDMCVIsRAcreLSSb9JwzqAj7tQRrN4DadNwpv6YEEtIG+JK4dPLo1WCnnNKoSD/ADzYX/muT0x1b64OPZeWyHI8KdNZeoFEiQBrAmYGtnE9uuwk3xOvCKba5eqygi6hVWZsB3JjG2Tr0adRnQF5A1l0HXYrJkwBso3j2OCM0UamrhvU6oJiJsbjUZiVJE7GL7Ym5O+SiikqoBrZNaaahRdxsCaoEe45v6dMJWyUMGCuo3Ys2okd4Gn9xhrxbPJQWCEqVtZBIUqUkdBNwfyv7YW5nxH5gBKIttMxJlQSCehF/cnDxtCScZYGPA1oLX0VNSbaWWlLaiYAjzGG1pmQT2wPxTIVqgYKTWVZg+XpYDvp36dJiMe1/EVLZLmFJGoj56xdpO0wcaZPjrBdNFwodzOn3te3tv741y5BtjVAf+h1jPNTQOpaxsQok7WED/DjXIcOrFQVeASejESDBLQIAi8km14vg6tXY0dIqVOYglmMQSJAmASSJ3P0wWlOi1DyWrFq0yCQzlTy9gYFoMnGc3RukrAawdnA1UQyWB5+7GLgrJmIubASMTDL13mqXUCROmiOXpNlJ1Eddz3xuWNNBrZaitykSkj4G/pm0yCb3xvQ4YhaTWNNVWAGAjSATJK2Fjpv1jeYwjkUUQqnTqVm0hCIFtSqWG1+eUt7ybbdhKOVU1Giux66eUMxMCeUglQB/TGUK+ggJVLFCxqBBoi4AuAJuAN+m18S5DOLUqMqotOAWWDpLG8kn8JAjqAABhcjYC83kKekPcg7sTqCiInSdj3P6YFpZOmxpqtEtJOoBG54EyZchCehA6G0WxFms01FmprXZ2YAEORptLEltfMQR9BibLhqj06rU0BDAl0gSRqMhQIHXc7fTA4RlkmqZCnq9CkbKpZio3HXlIG8fXrietUSidTDlCRpUTdTB2sF7dB7ziAZN8zQqVaJ8ryiJBLXEav5ttziMZ5Gy4qazrkK1NTckNO2wEGSYm4wlt8j48Bx4e1SuiGmXpQGlo7CekhukT3wLW4clmAcIQVtcQNcelZ5pkSPxDG+TqBVNJZY09LQYswIMEyABpB+ntjQFaxajU1GGDEyOUkiQSJAAn994xk2ZoOr0g6JUq60ddtMgAb6YCwDt0F5wLw+kzU2NNk85SVljYiLk85MkG0bRtiTI5ZBRrIjKCSDqLGyiYaGFiOvSDftgfj1f7OqIKemkG3SDFMqLjbUdRJ9yD9FvwHxZJw7K5gupcAKPXpZSAIt1kWgRJmDgWhnqodmmn5UsP5SRMHSRZjEbewxOM3XqMEWlrWppqDSCNIuFBFtJIkEkiL9BOIuIZLzQlMTSFJ3VbjRpEG5IJgkE2J+uCnnJvGBnUzS6QhOm0ajK8xBgTHMwUX6TacAcKaS1GlVLk6mGtZggiZIO1iRG+GWUyg8tnF/KY1CdQILKsyOTls02n8xhe3HlKNVKVKZDAkqlyBFyWgD5t+uET5od+2B5fM1ftButV//ADGVSAoYjlMnr7XgiMGHO0yCawD1KSpuoJcSehAUAXPX5xtR4nQ0agVQMzO6MCwLHbp6iNJ3FtsQZXiojS1blLBgqAQIkgC8X1L9NN8O234FXoY8OOk6yAkDYy0j1ESTEwLxcycFjhi02qOKi+ZVQFaZEoBcxP8AzbntHXEVDiqFRU8tXViBJMyY08o0m8dt4OMznEadNA7roAMggwQSGMAlGNxP09sTttlKpCbj+c001K1/NmACdJ9iJKSBHXsMEDxNRWlpUgtpAJK7v/MbD3vhFkuII7muyaiSYW2kGbkCOtxhi3GEKsGSVZYYGLgdLAe2+LOHiiCkrtMJrcXevpC1FdyygBGDESCNjFgJP57YYZJTqcVKp1AgBhA37b7Ad+uFvC0oZfUaaaTBBY3ACjUbgTJ226YN4RxHLkMwjUASxAItf4WLdO2Ek/SKxXt5K5nK4NRz5tb1EcotYxbmvtjMT1zodlNyGa/1PtjzHQuDnadkWXqVamslQeXTpCmCI6t6Y9gRtaME/wCmmTWYwwgqA0SI0gAEXHx0nEmXbzKn3YVZEmoCxgSFEgzf4+uD4Ri3/iNViQaVPUpIi3KrMfxiw3HbGlKmCMVQqyteqzlS0RzqpC6SwE3JYFVBhSJvGC6dR3aywUOq6kqCIkxGkQACDcgWvvgyglWSVQwTZCrwoknUVJme0xuffBD0oGqqoAgWLtt+GbKF7kEEi+24RyKKOCuLwZqjtTatSQ3YgLBIBn0zCxvBAmRa5wenhzLoR9/pCn/7JJYmReKkA/TtjzhlPL09TylMkSHDhZiOW764i/SffBXHm+zvR1Kpp1TCeapJBBkxDxJJAiRMfXGcm3QqSWRTnfB7eYWot5szEoVMyTcaiVAkX2t0wP8A6JX1qNPmSvMpqWQiTMExbf3uYxZFpgkfe8syoWmVne0lzAmD1m4ONFoU2cvSplnAKuNMCHK9SpVmJ5J1D1GNW+N1HQ2xLwK6HBa4UMz6HkcikybzcqgBMTtJt0wxfL6tIcZamrESTUfV6gG3IBY9Aw/OMRVD5aitFIMjW0ghlH81uUTqPUHlPzhbU44qvGupVMXMNYahMQZtEkmJ79cLlhbrkc8e8MoDB1BSDfkEibsJbVIuL97jFV4jmaaVtKsCukXAYgg829+p7HDbhnC6GYzGiprAqFrtUIBuZCwDcRJluvWRg2nkqOtlNB6ZBYr5lRGMKDz6C0QsRJnlv74ydYFec8ArZI0GYEjU62CKpFUMRzczktNxcD4m2FnEc2lNwFFakREg6R6QYjSljeLSMbZnj6U1Ck0WJnmUOYj/AKaigiwiZ3jbCWpxGm2orIZgQxIAkdABcdMMk+WCTjwF5zxIrltNJpIMsDE6o1TaCDYXHS0Y8p+K6gQU1QaIMKwBjeQDEkXO84QiqRsAy9j1+dsYjtpOx2gDr+vTFdqo5t8nwWXMeJQlJUSiAGgrBKkyNLARe9/ztE4XJxJLqMu6qSREswiTvImwgW7E9cFcDV3Vlg/dRaBuxmJkQYBMyL/OPKOZ1+aE01NO24FiBJa47HpifxRdN4Yu/wDqVlDACASDq6iIsf1n59sTUuMmpTqtVeahKFSTzEwV2EDSFmfcjfodlMhRF3VqVXmlE2G0GWIUk/WPk2jbL0kplmFOpe+jnbcELKNpX6i8GDbB3Lihaly2T+Hc+7PYKQBzlwNOxkBRp1EnYEna8i2N+L1SJp3arOsF+WJ07KpCDYQAPf4GHDkIL6KiszArblAsQASRsOwj5jEwpU2oOp0isxhTqB5SYuRTmfjE282WUWo5JKOazDQpFNypEM7ALAk2277+xxLk8vV8x3zDUqIUlhqZGIiSQFD6gDzRcXPXGtTyKOVDmirlSAGUNLNaQzGJX1HoZjcSMFZCgg0VQi06gTUCrGx03AF9W8W2O+M3jBks5C34g6VHU1QuXYMrlVNyVUSo1EyQAO1tsC8T4/JNVEYsuqFYCI1NDMI2M7fGJ8qtZ3LkkkrKFpET3E8wAuA1jbtgb/Ty7CoVapSKhmdAUJC8u5vYAk9Lb4RVY7To0aqc1AKN5gAtSgAldh7iJiL7Ya8N8NrTptU8xtTAwIMqBYiZWJCwd9hiPK5KmB5qnWYOm8BCbRDRq1Br2hbb7ibM5OqFp2FOQQ8OCADI07nVqJO23cYzlijKGbIuJ5hafKphwoJuJ9IYG/aRcbYgzubpZhKNMl10oztaNYVaagqdjJnb2xJxem/kVbCtBBTlNulrRA7CbCDgmnQFeijqpp1FQMqzAUy1hbaU22/LC3WRqvDIR4TmitvJGklSDqkSBJ/9RAkb4XZjgL0kFRDSrEwKiyQb2FiSAOs2xYVyrikA9QISQrLc8uqYGggiSqmRflwF9nWk703UpqKFxDE8pZhBaTzEzJOG3v2BwQvHD3eiZFJHaNCS5Yg+2mJPzgfJ+H61MMz1Uot6dDEgmYAtYRizcOqx95qnUqqJUqIWYAsSbbnYkWsRhZlOOPnC6nLstMW8wCSrbLJAUE+2ApvPozhG1fPgQV6mliGrajNyqsRe9jGMxYl4LlKfJUNNnUkMTU0kmTeJMYzFuovkGx/ALR4uoVtTKKdICCeViSR0B5pvvtibI+TIYZjzAATp1leYz+FFiJuJtb85eJ0qLqhzbLT9QVKak6T1a1M32BExbrgNPAQ/4mWzZChdRNToNM3IiOUzcRjOvJJOXgdpWNajVetUamsArrqCTtIH3qA8scx3m03hDUyOWkeUpqF+UBmbQDaGIBbeSx1MNotip57LClVP3i1QGI6nbvECPcHBdLxbUXUtOEBvCWt2mZI9icNsx2idRX3Fyp8KDITVZajVA3lxSDAdDpZQVUSfm1sVXxJWqqFV1Kp6QpHMCOk6d97A9cZw/wAa1qVKpSVoLMCjSAFvOxBBned5vOFvFM1UqtrctVLSZadz2PXvbv8AXBjBp5BOcWsFqy2a5GB5qosV03G12IEiQQe98K894rIABeWQkTTBAVTZlhgBIjePriJ/FdVFAAWmYjUQpa+kXlZ/CPiN8eDw3T8sls1lA0z/AMQk3vuqmcKoKLtjS1XJUiSh47qBGU0qcFY1RzE9SSSRJ9lGBM54vd9KgaEEEorMVJ7kFoP9MK87lUFlqrUMSSoaBfa6iTseg98CrTXvMYptjyQc5eWOq/i+u1IUQ5FNei8szcgkGSOsHACcTZSGViCARvFmkEWixk4DIgk2gY1C7SInBUUuBXJyywirmgffGoqTMH/b++NKdMHob7W3xNSylQqzIhYLuQPTvH6Y1pAMy1BnYKiks1lAEkn2wZmOC5mlZqNSxvyk/tP54DyGcWmyuaetlMgMxht/UBB97HFjr+MhVQJGYoDlkI+oGN7HTHU79t98JJyvCHiotZYmyXG61Fi6OysbHYnt1GLTRz1apzFMo50ataqQwJFgbXeTN7e4xVM9mqbVNSvWPNzFwCSIAkc1z7G0dcNK3BhTeklPNITWWDeANUEK2kkkNIttOElQ0bCK2W87KlZdquoAPLMpIvFiyxFtVjO43xW3yzUqhDMAV3g/FvnDerQzOVQ+XXmnVRSxp1QAQwnSVJBBE9B1OElQybksfnDxBP5WSx5fxIyUaYJNYsZCE+iNSiYHW5i+3TEyaqNNUFJaWsSra9Q3G5BMQD32jritZHNeXUVlWWU6hviy1abkKPLNIjSDrg6iRqEWnYXHTsMI1TK6ct3JJxXMVctSRHCNUcFpLLUWNRNoJBkwIPb3nB9Li48tfPVkqmAVCBYUi0iVMkFWE2iO84WZOmMxmE1qtVV35iqiDEyXvbT2kn83nFqGXGkLTaWdQXdiVQQeYaHJqRABk9RfE36ZZXygbiHFRoprLbiprBOrcDSWk2mLT06Y8bj9auPKcMKZQhaY5QIU7MxIELqi07AYQ5HMmlVc1CSB6VUxqMwAsqTFjaO31d0uIa9E/chn/H6nA6FTAAJBEgC9vkNVwMpXzyPEzWrM63FJabgAHzEbS8KoURebG8dMZRzaIAGGpRzQSKh1MTBKsFmwYXk9bxZR9iY1aVKiqVNBUmXQBkAEQVDaOYkyQI/cniubpUg61h5boB5lNJcQbDmYQSSyXtbsd5j3XI84XxdA3lKGEszGVI0Tp2kfPLpO+4GDxxPK1HKqQDTFRiY0gNHMSAIMTf3nfFGXi9OrUBoUiFCkS1QDUBEmSgiSBbmuN7YgzPB69NzVpkTUQqykgf8AEBMqZgj+3TB2rhg3Nq0WnKcO1IatCtUZFqXFI6QwJEi8SFEW9zhhzKPveaoCPVDBZggAaRsW29pkTGKbSa2lHFOCoVS6sJYiSeXSkwbk9sOaearwdYVisTzyxI2khSpsB7/nhZJjxaDM85ao1MurJoLMCqKwIDQVKrMSLkQbDuZjpLSVApYokcqosjcmevXvfCinxQsxZqdTS0Lq8omCQTpFwZuZjttjzMeJ6jcipYXnmBN7EiVIMyP2jG2vgOFkM8l35kzWlSSQNUR7QdoNsZiqZvxW+tvuaRv+JZPvJMk398Zi/Tl+UQepp+/9kXH+NVa5mFRQZimsCbAfS3XAH2uoBpOo3EbQImBBm0Hbri7+EUp1Eru9JFWkoqNyCozr6SJcnTG9lv8ATD/wPQpV81WqUmqU6S6XNEqgUlgy7BSQBpkCdzsOry1duKOaOk5Zvk5XSokIQEBYn1NpNo6DofcXxpw3hVSs2lWRfwjVIUkmAJAIBk9cds47x+rQrNTU6QY0QskggbTI9RI2w3y9XzKaMNIqFQTIHK0TJWBPMAIOIv8AyWvBdf4t5s5xwfwJmKK81SmrA86KDfqJIibGb97TgjiVKlQHPVLFhJVRquegJWAf83w343nnIYirpQmppVBpsCIBiJOlv2xWfDyJ9rrrUo08wdTFTWq6Qiho5dR0npb2O2FU3LLKPTUcJG1fw0K+V1qTTDCdTKFBvbnIkgt7X6YVcO8I0UKs9fzY5mSkhPaBqJCi8yexFt8dCzPhmpW0xVWmsaNIph9IFhEPpmIOwgCOmMXwbTS7aqxF9LllBEAxy6Qpm1yfg43VxyZ6SvgrC+AKGarfd1AITU1MJo79VmCJEkr3ucV7Mfw2z1PWhpNViINJhp6XgwxjaCO+LdmOP5zL1VQUKWWpEOR5YB1RYamU3In8UXG2IclxyowA1EPq9QAhr6ipEWOkyD9MZTnHjIHpQkyicY4E1LQRl8zTEDWHRt7TBK2BufriLMcIZQNVOqgIAGpHF73MrBkdox1w8UrKWXWV+9amCBpNttm6nHuW424NPUhqa2dCNRkaSQSJMmwFjHz2PXa8C/p07yctpcCd4q0AxBQtpQkkMvKyruR0gm/Ttg3hfhIZp2Wjr10wusMvfeJusN3jbHWsvxFWC09D051xDjkI7dydhY7fMj5bJ5d6vmIHSrVG4pEnSvp1aSV9u99hhP1DY3QSOdU/B9ClTD5lnpuBLU2IUi8EdS072BtjXLeG8pVPIuYVQwAJstSY9JKTH+EiRjpjeG6NeDUVarUzPNTK6TIJ6hluBctfrgDjvEMjS5lp0K1YODFEkRffUAyyBFpvHTYbqyfs3Tj6QlX+HNFafmmm7hVAaXjUO/rWTHwDGKTVzVKjnQcojpTsIYKWO2qxLSJE7g77Y7Nn+GrUyweqNQKqSkSBqK7WBkAyD3xUqnBVVGp0yaWokMVUbANMgAfmffAhqfUaelf7Tm3GuMNVGkLTVJEFVUMQBAUkAagPywthjMDbe42t/tjqXAP4e+WYjz6brDjUwM3uB6bz1BiJnEC8BaiVojJZYGoTzeZVJAAkB5T+YAmYEgWxZa0VhEHoSbuRQMvWqUHV+ZGiQSPexEjbBHEfET1ko03A+61Q0m+qd5PaPy98F8fSqrGnVUHyhpZ11aYZuUjVEAnSIsLWAxuR9jekcvUXUzKpr6rHVMgAiQkbkgzBgxvS08+SajJYXARwrhLpk3zRqUa1FKgSpl2DS2oqNisBtiCDsDfphfl+MgOwhKKFNIhVMAXj0yxNwep7mMH5UeZQqNWrilRNZiadNFUFlJAIME2BIAg43oVslTnyqZrtE8qM57X1WGJufOLOiOi8ZS/lhNLijh9CIuYVzdkVxpB/9TBbdO3zgXjma8uoCdCXlSWlrTcaQdIkkxbrvvjavxvMk6Rl/JESDVJFiYG8C8GI7bYHPBqdZvMrVpEASxVAT2GkMbX3g2wqw7eCssqott/Zf9GuT8QrSQsRSrVDy2qFAJAgw4I37R/bTL8Vd3IPk00AlrBpAPMASp1KU1LHv7Yq3FK9CQtJNGmxZXJDRNzJP52+MC6oggTNxcE2MX6i/wBcOoIhLWd1Rdq7ZmgVVdIeovm6qekKVuARoEbdgCItGBiUCKKjpUI9KgaYMXI0NqJaNyCfi+F3BuJsKVRwwVkBuXM6TywEm4vv3jtifPeLiNDDy3dEA1lV6i8QqtMkyWJ9rYWnZRTjt7h7SzOVdFXysvRKnUTUWo7vebvyqQf5dQMYacPz2VcDWWQk28oBhEkRCvINtoMe+E/g/PjMN/4l1KBWLLTaXcgE+gnSCFJ9IneOuGzZChXZynEqiIJmjmKQFgAQVUr6ByidH1wjeaY/7UqIuI8RDrToZfKZjMaZ0vV5NUTzWuLxckAgRhkzOlADQBUAXlLrVQmL6ZU6ZedJE9ybziq/6a2XpaDVqFqomVcIpK7aSRqK6jMEDYWm4M8NUKtDU1Wp5qusaSTqTrMmdr264zaSHhGUmT1vDVGodbhEZgCy+ZTEEgTtbfGYYedl05RLe7qskm5mD3nGYXqfyP0pekO8jxWhlclTbTS01aSmooUSQVuTA5r2hhcnfGvDOJB6YbKIuv1GmugEid+hMCLG9x1BxV/F9epTy51KizAlagbctEAMdIiQBYflaf8Ahrn4p1NekkAAdwJuD2MT+eDqR7dzIwdS2L0XzMcJorTNerJNSA503MekHuBtax64jp8QoapBcAwYURbaDCbfJ3JjB3ktWHO9iByMARYzM7gkWPQjGmZ4JTkMGCMuzGCtwJJDCJsBAjHPL4KLHJrlsvQZFIpqet2gyCLjuJAOoE9N8D5nIquWqqiLTVlZoHU7yCfe/T4vhZWzDFivLUYETpspB2YDQTcWMQLdxZ6lR2QNUpourcAzY79jOnbcD3xk8DV5K/4jpoctWYhZSutQRaNapJ7iWm+IcsIqMgrVKeiu4tUNgw1KCCYuQQJ74sef4HQqo4enUXzECHmglRBgSYkQLwTgHMeFadTWVquhd6bklQY0TEfN5M4272ZUKspWzn3Y+0LoZ6gIqgSyghQoI5i0SQSQfYdU9Lw65Kj7Gq69TgpUfsDqjSIVgYF9xG0E2xfCz65SqonMeadJI5LSvuSR8fliMcDr0zSVWIUM5fQ0HQQDpB3LagNv6Th1MDSZXuLZpaNRKdN5qBgWWornmAFgEBb/AJj30Ne4w6yr0URTUDt6qgcUyVXWGHKVOoDlbftBi2N8n4epUtFQUmOYIkO2olJAmAWhRJA+l8B8LyOXCUdK2CVRTLMQRUJh4n1X1iL7T0xnJGUWOKQy5PKaR0jzDdhAOq5LSsf2OK94g8Q1Karl6QShrMGoKgZmDSFAYAaAwBPQ+8Tgunx6kXokBj5g8iLAa5QMCIuB8X73xWOKMhSi4UhgxsB6jT1q2qLk7R8nBhhgllA1PiNTMUJaq1XRT1hS8qFFRaUFQRBuDe+x64yplDoM7TWBGwhURltIFrx1ucLeA1iqMDpSaFYAdWiorRcerVt3Aw+zOcQ6lpq1RtTxF7PSCdRMhp6YtJO8CRarJ1PJcPrVFHmvSKEA6QpJjfckD9MS0vC9ANqI1GZgtYb7Adz3nbCTgXEc4yCnUo+QAqjzC4mxgchBMkAC8bnDjOVXKGG0tIAMAxcDriOIgpvyQca48mXdQKVWowkgIp0ztcgG8E2I79sVziHiTM1nVaeWo0FPqatFSexhLE+2qb3w/wAznCgYuHARdTMAdNpmDvaOvTCfwL4qHEcoztyVFYo4Fx0IYAkmCCLTYg3wLbVobbFOmAV69Y0WlMtVaFH3lABT8gMdP79ffC/j/DKOYpOvkU5VT5ZDMoDkaRYSQqCWIHYDri4V+CIanmALdSum8XIMnm3ED9ceVvDtNgBoUCdpJv3gmf1xJzkngqowfJw7i3gevSqPK/dF20EEAlSbETbrtOGPEs3WpGnRyisgamgqeXBDNJUktFgTBm0frjtK+H6QQoEGkmYPMO+xkb3iIvhZmfB1JiTAQkR92WT4sDpH0H9cW67fKJdGFNI5VwzI1ACc0VDIxOktzBogFmuBfaxIkxE4j4YFy/mebSFRNUiR5gHy2kH66Y69TjolbwD906q7hyJDs2sgjop0qdvabnHN+LZU0QzvVdlnSisYaYNmXdTa/wDfDwnubsL04ximvA/ymfp16Zank8qtIOV1OhMEBY2UfzKBJHth94f47Ry6l1oo8iGYvJYwbKAtlJAmeWx6jCTwVxN2oOaQ1sTLIQqgvCiQ/wAKrE9yZxrxwNlsulR8vAYaWQPMb+qG0kySQRYmO+M13Ugbu22Vjj/ilK7VB9iy+Xcm7KpLDa24X4Onriv5dG3UTFp/p2+mLRXymRqfdq+ll5tSrpPNAKksb6YFja5I64myPgpq1RaVCujpquNa6lBiTA3sOk7fIx0qUUvRyPTk2I+GUnRAPstOsr83NM8pI9QYEcwI+mLUVrpo8oUqVyFCoFBXsGZypkjbsLXw/wCEcCFBadFqWqRKktqK3LGVADG7SYBiwid985lspTqmnWcjUwCkBhJtIC6rXPTpBm+OWWpufB36WnCKy8iPN5rN5hl8ohVkCTDwR/zaFB9gP64E49w+vSCCo/lNsQutNfdhLEWE3UAc1xhlxLi9GjSdVruVTakjeWTJ29IP59MLeHcQo5shamumQeSIqEwJDElTBBHQXjBjaVpYM4punLLFtPw9SInzAZ6+Yf8A+RxmHtbheUDENVbVueRrk3kwYk7mOp6YzD9X5f2Jfpn8fcirJWzWZo0GCrzAsANQDXBLCYaJJifbFw4Z4Qp5YFF1FyVLMTZtOoyJjSTLH20jpJK3+HnAy1T7VVUm80xNz6lLTvYWHcknpjoVLJeYG8yw6Ajsx72mAOkR84TVf/lA08d7B8s0BRYiBBmLbT/27jEebopVYpUBYKJMgMDIaAVa24BBEEEdpxoioqeXqZlLGGI2Msd46G35bTYXJZ0NXrRcBaQt/wDsOIJ0XasJ4vwus4ig9LToJWWYHVIgEBgIFu5vEjAS5arSB8wuzvvCaVGwgsHEAAG5JgG3Yz8RqkNSglZZpgx+EkT8HEFfxLWosoEMGaL/AAb27GLmf6Y2GsG7kEZIzUaQ4Ij/AIaggAFoYAlhMx1JE7bHDgZnLxDMyEjeqrof/cQBhM3ES9RFqVWGsto0013A5hO+0npsfbDZKtNxC5kqYEaQJE2kqwaRMX6d8UhRGaZumTWoZp1A4vOiqpjtFv64hq8DrBpWs1rGVMMPkFjIv2OPf9N17nL1zvLIA0fSfzjHlOiYlBWWCRyVTEixgO0ETsYvgvb5QE5eGc7/AIs+LMxlUTLU65V6kltDDUEFhzABhLA73tht/Dvxp9soKtUrVrLJIKmUE6FhzsWEWuxve9uOeKnrNm8x5pZmWo+rrplidxYAknbck4N/h3xUUM9TqEBhsQX0zNt9t4sbfkI6HpLZSOdaj35O9VeF5YmnqpBfLbWgWQAxOrVAiTqJN5xXPEvhunpppTZlUF3OrTfXJI5uWNyekb4kr+J5WpXaky0qTbKjHUSQQAzGG5rmB7Ww0ygQ0mq6Ko1rOmKkttMgXDSegG+OPMWdqyjn+R8KKF1OWILXNMiTIsqkqFUm3MWjooM2tXCaPkgtTyrM6HSSWBqMSFub2kyZKiI9N8OaXA3rMGXVSUCJedX/AKWJ1gbdYMTh/wAP4NSoLCKBeSQIv1P/AHw8puQnbEWcLylWDVzOiioBimDOnuzOTEx2AjCvxB4zy+XUbtNRKY1AxzXmYgKBeT7/ADhn4j4XTqlTUrOoHppqQQ0XnTpJb/NsUTx34TNXJlaLhirq2kppJuwJk76Q0x2H5qsySfAX+2/IV4r8aV/sNZhSVQyaSdRMBwASCLE81rwcVH+Cue/8TVol9IdNYH8xSfcWCsxibx7Ysmb8KPmeFsr1FSsAGVX0ADRG+kmNQG9/1MUDwFWGV4mhqaiFLpNNS0lgVECzEX/zbFtPOnJeSWpicWj6DoZWVWWJ2NmgG0dNxMnfrgujRAuFE94wrzPEEpz5lWLiyg9IPST2+nzjWl4loj/zGMzsjdLxYb/ljk3KzpcXQ0c401BgYkgyJB2NwfrOBv8AV1tHXrY7QSbHYDACcZEN5NIkQGF9IOwG8AbH8vfGbRqY0p5chidRKndTf9ziveJv4cUM6/mMIaBBXlJifUROobRsek4a5XiDMb0yhnqe0npMf74N+1P2WewM/HTrgRlXBpK+Tm4/hfSywLa6lzKhp5bi3LZo9xtO+PPE3Bc29BVQGsusFVUHswa4MiVJ/c7YuXFs6WdQwUKk6iKgMahpjdSDP72nAFbMwi06dBarAwDcmCH3lSSALSXn3JvikZvdbZmls2pHKn4kctmqlXM5RnbmHOSASZ7crKRPSDPXAfizj1GtUQ0KIpaRdltrmIsAIgCJx1LiHHPIpJSq0yju5RU1NHlaTMg2IPpuSdzbbFS439hpCmGyo8tmYNpgEnQdJkQRzRN+luuOmM1d1/Zzy03TV4FvAfHGcZ4WMwUQkLUBdtIu4VhFQkiLSYiemF3ivxLmsxXJrrUptMLT5hp6QoaT7HvhvwbxLQohvs+nLWjStLzaj7wS7QFi536+2CX8alkDtVzHmBTBkQTJg3JInqJj88PbTtRE2pqnL8/ooDk76WA+v62GH3BeNlV8vy0c9J5TNgRsZP0m2+DKuZWqTVelRc9VpUmT6saZC+8fF8MeG8CR2VtLZdtSFtJF9V18tnaSxjbueu2GlNNdyNpack7iyr1OIVGYnS1ydmaBc2+m2PMPuI5XLGox5wZuGrUpnYzpBEkybHHuCpR+kDhO/wB39nZMlRKwFOkBRaTckcsWuLH/AAYKzNNXUq86STqtJ+L2IN7EHEKobFpKjdSRPsRa5t37/QhqQC6WAcMBAiRYQJ9z032xxvk6UR1Mmi09CAC8kd5mZ/27HG1PhFOnTbRT0mbkC72iwHYbDpjTM0Fl9gFUaZYnpvBN5MAdTBvjfgdWoEc1dOrUYCmQFAAgGBeL7deu+FSC26wJOPIR5Q354/SMKc+bU1vOof8Axf8At+uLpmuF063OEJG8EGJjePyvMb7YScVyqpVVQhAKM0lgSLgRuep69vnA4HUlLBtkKc6T22J77ftI+uFWTpCpQUwJNMCYg3Am/wBP0w4RwiMZ9IJ/IMTHfacIfDXEA2Vpowh1pgMDYjltMjrBwueRvg84ZwetRVAmZrLoJm4OoSG0nUDAAkW6fAw7XP1KRhqmovqAMRCgDsYkE+oRv7Yyi/KIH6fH1wq41ntFajb/AMusYHzSH98NubYuxEuV4hlq716dfLqDWINRQY1imdKtvDrNwDtOGmW4bllNM0mamqtIEKCBpYcpC76oN5Bk2viicKJbjNNDsaUJFo1XM+/q+kYsOd4lqV3pwFLOF22VmUfnE4o7RNJMulAqCSTUKiVDa5Jkq2q1xBhRAtfpGNWpUCwqBRVBDBnLTAlSQQTEbmI6RijZjihpuurUsrYKbk9/2tjMpxpaigMO0bjaeoM3JJ+vXA+QdP5LB4o8eHKITRyz1ECz5sHyhYbaQZAHwB3wJSzpraXru1QmGUaYUdtKgsoj+Yhm9xiKnVDKEV2RTaFMr3NjYfnGN6mRAQ+XU1+zjT36rINw3Qf3zngygk8k1DOKbo43IJabxIuSATEHfBtLMCLlT7qLfpij8Q4VVphWdKw0OxmgxJOo6oIsWA2EXt1wtocXCso+2BTNxmE0MRa01FG19j1wyjfBm6OnHMLEkiMBVOI0wbm/cKR+s4RcEzdV0Yu1NyI0mmdQI95JGNaHES9Z6b02XSTDNYNBixBAv8YFGGdbNBgQPREklogC8zIAHucLMhmqFSqFps1QwWJUrBEi86Zab3sOxOAeH8JzObZWzDeRSDBhRTrFxO4+rFm+MWVeFU0YlDpN+gO9j01Gf1wkoRHU5B9CjTZbO1KD3B1dhqbbtcdANt/H4egIctqZgAqlyxaCDfQCBt2679ML1enG41e9j+UwMCA1GIAY6e5H9pOF2BssOQrKqhAb8xU6hFza/QRFh7b4n1oJZWj8RLDYz72MmSRIM7mMVqpmKtNNZdVAbSNb6VmxkkqZExZRP/Tvg3gXiHWtMt97rB1VUHKCLMN5Am6jT6d8bZWQXbGObUGBKyADzsN4IkdiDAkQL74pvibi9TJu9RWO6+adIMSu4BaYB0ruLmcM6jJma1SmrF1MF4JH8pAY7raCABe07kY24/lqS0n85Qaaw111A6YPNaWkjcsDJ3jAi3fAzSrkoXirjj16uWY6tqViNJlrG3SbfSDJmcbeIeC1qwoJSBNR6hAWQI5ALkWAgtfsGx54df7dn0aoSz/aCzmYldIaZNhpIgDtbpjq2W4UlOpIU6+ZRswHpPUAwdpm0x7DqnLY4kEt8WmfOdTJ1aVVldTTdSQymxBuD+vaxxPnc+KhnQqWA5bbW/X2x2Xxn4c+2UVdVmpTJamUZeYSNSw3q5QYWdx74p+f4Lk6WVV3QOxWQVmmxBgiRJAIBEyCRt1GKrVi6bRDoyVpFHo55xZSANj8dvfF04aXruq1i/laAXhAuo2N5JIE/iEW2icUjMUlRrTBhlnt0vi1cO8SsuUq1Hr1TWLKtNSspHUztt0EXixBMHVjatG0dTa2pPBY18L5MiTlSJ7VGj6febYzHP8AOcXru5ZnaT2aB7QItbHmJ9PU+r+2V6+l9P8Ar/h3mtWZWW4bcmEJtb2MWvc9I6yGeS0kmzMZkmCI3tGwg2IEwffHP/8A6wpDSWriSusrYJAEkEeqWNoW/eRjzOfxFFGkNaLrcTFJgw2DGZNhMWN47YRwlY6nGjoWbEi66iJACkzM7+4G/X4xDlESkTUltTnTBNokxy3gkT74514R/ibUzGbRKqwhMBhYAn06z01EBf8AqI6CMN6zu/Fj55KUcsC/MeUawfLJItcEdriO+Fem08hU1JYOiaoUafuwIsBIAHx0i0DvgJGRmLlgwNlW0xIJkFSRze8AQbTjzJZsGkHUll02PqBHe126xHTvgHiniZKRoeYNGupoCkgLdWMyRBuIG12GENtJ63BKAVgWNNnMbwZmbC0yZ2ABvip5rwK9Oq1ZHK6jd5JLEyZb31abGZkwRbF5oXcyAI2XlJPzAhb9vrgoqFJI5ZiBNp+mBwsBtplWoz5alyRcjUVIBgx7jcd47HFV8VuRm6YAnTRYi+81Fn9sdO89HkFgWiCGv+nbtb88IOLeG0ZHJC69AVXCXUTPvaegixO/QKosdSs5/k81U/1au4GlqVEhSBMQLH/2zPbDrwuqPk6asJgNME2lm+uFuQ8P1svns1UaaqeW1MOBpGohWCwd4UGYkDuJwZ4FybnKUyymGLEEHoWMT29t+nxh51X2Bp8/cg4rT1PppgHSsQTERO89RhXl61QRHvG3X569dsWXitIKlcoBqFNpLWjlY995AwjyFAoNTagSAQYu1rH/AA/vgJ4KVkepmmU0KUQxpNVaOmp1C/pP54krViiMzRy6QLbamVR9d8LMxnQmdO98vTAgE/i6ibCce8Y4iGylQ3WatAQQSDpZSR7Se9rb7YFW0DhDvLZ0rNzzH39hG/aMQ5rh9Kq2tlV7bXGrYcxEyI9v2wDkn1tTWRBaL29z+k/lgKvxrzSW6M7xfoHYCB8AYGTUmFZzw3lKyqPKOX0FiNNpBgsZXmJFvUe8CMCUPC+ay7MwqtWGhlCvUYxMXFwRAB7RIw/qZVKdKgrAtVqq7gE9BBH/AMkH54EfW9bywQ0qTcWgGfm9hg9R8MTYuRNS+0IVDCokE+qojm3/AORVYAAG4a04u3BqFJqINaqzv1Zg6KOvLrtEdQSPjFTzHF28rTTfSKZABWDr0culp3Bjr7YL+2JqgKgQkzpYpP8AwyJUEKROsXmeX3w+6+ULsfgs9ThlBnCLWXWRIQspJF9hO03mOmFniLLDJ0XrN5UKLavxNeFgFZJPS/XphDUyFHzw9FzTqoJU+VTPXf0C8SJn+434tQbNBBWSlm4JCklqbC4U9IFwZI9r7Yy24BUxj4c8LUc+BVzubSu5HLRo1QBTBH/KZn2ED5xlNslTY5XKVHqqoddbFWpK12KhiB5jRJKgmFB98JaXAcq1q1CtTa/OSan4Ysy6ngAC1gMZluC5NagqtngxXlpIECeSOoCEgC3sOpIJOKSkpRaEjFxdjD/Ssw6hqGdNAsYAdeS0AifL5QPwgmTI+MVzxhxw66eWaoawplRUdrFyTcQOUaQfz+MWSvx45TLVDUpJyGmlNlcN5hnmJiIKmTsZtBIvjlXGOU1CGLDWYbqYNifnfB0ouXJtRpZRffAOR1cSqEAiKAkoRDPApsfZSb7G/bp0zK1talWEPTYAqpv0M9LNO0Dtvjlv8Oct9pr121lCEJWGEnm1XUjmUCx7EjvjpfC2YvenFMLyM6lG6Dqeuo7x/aWtzQ0KqzWlm0bTDoW1AwrajJBgSLzuR7XsMecW4NSzVJErqajLBkgEE+4BjSbb7WvbEPEUPmBjTpEkldTKuoXFwzHmBH4Tp7jtiZcuipzK6EMZJO4BBLHmnSZ63tfCp+h2rKc38McuVbVSRBJM+Y50j8MnVKE3ABESpk3GOaZnIuhYeVVCpAOpZ0k9CQI+J3x3nOVUq03Va5UONJdGggyJK9DFgOknr15f4nSpQrCjUr1K9GtEVEALLJgpYwYtKgwZBGLQm7I6kVWReng9HAYVaxBv6FMdxv0Mj6Y9w8yfhjidJAlOm7UxOlgSJBJIMDaQZjHmG7vq/PsFOFZh+fcSt4TzJypCIH+8adIupXUpBfqJBsJ2EG+FlegYAcU6ZOkM8Em9hO4UTY2xf/CPFqVRM5SrsdJruwILw2s91uDIkGeuKf8AxNzMZg0adFUXSjBxJYgiZJNzcdb23vApcnPayCUVC0e5vg6+TopagRczsOjMYEk9jPe2Lr4K8QV2qucwyt5nlUledJYqhCqy9ASWMtcloi4Aq/hng7ZqmdBPJAKFtTKejMRa5DGY2AF8P6Hh5qVRGCEww1EmCpPzf072Ek+2OWcmrizrjBOpIt+dytfy2XLMlEEEKdDAp05QDG1rDl3g43ynhkJSy9OsRmWpx96xliyHXZWJO9oEmwwFwbiNV9DNrMMdRIiSCF2iw6W/rGGlTPvqIKaVIs9iQSCT1AUWgXi94xNXRSXJrl83FaoF9S6dVmGkHVHqGnoSYOzDvOJ/9QZ4CkEgjUQVAQReRcmx7dRsMZw1gyrSch9CquuVOogT0JiLDfp2bEuT4ZSV2K001MoDlOXXp9OoCAbEiDgpeBWys8I4+1TiOZpqwdGoZaorbQNLHVABmdYNvbFry0g6dKaBZdJJMdriBsOuOe5PO+X4nrKdIV6AUTYQEpOvWBEf5Nr1wzioqFiNIUOwGlw2rTaYi0/274fUSVfwJBt2eVcsD5lPQ2mZIUQDrAG/Tr7m898eV6FMU4BWmgNoYC94AJIAM2/pjbOZ/oSTa6ASQARe3N0O3U/GI+IVeRnemrKqn1QPVsJiQBYfX2xIrkEfJfbKZmADYAkkieW5AgHeRt+eCMz4S8ylCsq1NLDVpsCRYjfYmbzufjBHDWp06KIkIABABWGY6pAAa9zPuCLnDPKVGKc40s26htQHwQBuL/ODSElKXgpue8HjzjWapqGmnRIC39Y5pt0tAB74Xca4E6hqKAvOmJEjUKlK0mwsCY6X9sXPjOVqVKQpUKi0ipElgZAvBHNuDDD4GFnGeMeTpoi5Ok0yQZdkOoybSzGLD3MmbYyl4K7mMics1PUgBgkaRvEW2ExO4vviq8KqN5F1WJqbmCDrbYn2nttjrgoA5cnN2cpqcyqhRvp1WEIwnm2nc3xCPCtAAU0UBYblm53JN5LSx9rk/GMsKgqVuygZnxADn8qGcsChRfaXMfMkL9BgirxDRUrVCQGRTp3vGpvzMJb5xGP4d5jzkdHSnUoqtQK5nUQ9vSbLZpPci3Yjxhk6lNKzOqT5Tkc0gSpG8D/uNhODKsUGLeSr8BOuksdF5twWMTItLT79jiVspU1EbBjsWm9p2scCcJ4c/lU2AIBAJ/a0jt1w74XwtiQW5htYnv8AFv0+mHk6boePCsXUXqI0Ek9Rv7/Hxi556qtGjllYAO4YsYvbST+RePpgGlwrU6m+knmO/Lbvbv8A98CeMM55meogTpFFiPq9/wBFH+2JruZngccMzbEahzTuJ6bfTHtOijs2tGXtEnfeZt/3xrwahy3EHqO+0fI3/wB4wZXibkidt/pbviTtMfBzLx8dNc0kACKoIAAEkqCWMRLbCfbF28G+F6dfhjU6tNpzBMsReBdGWblRvInm/WlePF/8awkein/8cX+lx9aRy+XAKKpRFqGSj6Y1Cw308wYe3vjuba040cKjc5WM/AXh05KjUSaVSTKOqwxWIIY7i4FhMGSJ6WKkWcMdBWQYPKRYAbyCBq7i/wC1V4fx9atQ02dtQXUkkRUWYD0ytqgsRBnYzM3s/BqXlqyuYJYtzGZmNydpuI3tckzjnk23krtSjaByi6G9MrpJJJIXZiCD0A0/njyoJqALcT6lFp5gA0XAkj6jpthkuZTTDMupDdVaSu8WF4joRheeGgVFez7hWnSygwbDZrhbmD0wOBk7FPE6TMxDKKlNWiWUnoJkCCN9509YMyKV/Ebg+ih5ySjUqijSakgo4iVEyOa3e5uRGOnOpJvYEgMrC5gAb/HQ9iPgTjXBqGaSrRfWwqKCwSxEQVILWDSP6dMPCVOxZq4tHGcv/E/iCKqrmnAUAAQhgCwuVk4zCPNcA8t3RqiqVYqQwIIgxcRY4zHd2nn1qDnO1S5NPX96QjAKToclQQAAAAYKDUxMlekziwcA8N1EnzwGYE8g1cuoRDcwDdYi3Mbm2KFS4iaVVXhWIi7qGAgjowINhHT5GOz8GzJOWQqzVYX/AO3ZusABhpvblYD9cT1+3BbQ7nZDwTK+WC7MlMEcjUQQQpMTpIWLewjrMYe5jI60UZdlrMAb1nEsQAAHIAqar+0de2A+EcXqNWqUq2XZaAQgVFIqAOPWpMTIkiN5W+4wxfw2pDPSjSeYaBN9yCCe/QRB7RjjkneTrUkCU8gtKappvTrFVVkVwUMTzLJ25mvMx0wB4i439mpo7LOuolITMcxOq/bRq6/1wm8fcbr06CZdB59Sr6hJd6ZAUjSFO55t5iDik+Nc9mSlIZlaqOdLS4IBhYGkbAyXNgJBXtimnBuiepqKNpHUBnSxqUkq6JCPAIYqskGPckH+hwBmOP5taqvzaFZQGUh5mzhiCA0AXBFjNxeKbksnL06/LTL0wQvmXJKrbSJeJM2i0YZmvogliw06QkkKF68vUm1z+WFlSwVgnLJXvFXFW/1Vq6qGLqCk7GU0A77ReZw/4bn6omkrTUCg+bBAJadrEQLWgWxpWzIBOlRqtJMentJjY/sIxqlSeZmOm1piRv1O3v1wNSW5K0GEHCTpnQvCniWl5Lirdww5gCdXpnTbYNMYYZ7iVKQAVfWYgH1aZj5i52uQB1GKNk6aGhJkNMU+YEEAXkBYAj3tvjfhLgVkcg+Wh5zBFvrGwuAJuMQt8FNq5LJSzjLqcw7RzdADBECx6ACx6/Qp6PjSk1b7Kz1EZgoDQQpJnkuLEAgbDqJBGLWj0pDyyqJlQsq4vDSEJBO+4+MAJw56yVIQhC3KyN0IA105urCTsBfacOn7Fbs9q+JTlhLgFFEuw3UX5it5EzcR+mHGQ4xTzSaqOmoRBvbTMexKmJt1+Dim8V8C0srRr1KZck0KqS7alAMtEEAqddxfdjvjn3hqhm8hnKDOKuXR3RW1SAQY9Q22MwbjrGLRgpLkhOVNYO3ce4emYVqbMwJBMmwG4Eypt+/fCrhnA83QhftC1KSkaFJYd51NpBjVFrT3GC6vFwCi1WRHY9QbC8wRaZk3iAScR1aryClSQT6CQUi91I07wZ3F9uuJlaGCUKq1GIPKElAWmWkzY7D0j1fi9rxVcpTzAAcRqlCrESDHoPQcoMR0EzfA+R4wy0180tqY6idAlAxBAaGECIBM9DOGDZim/MOpUMbkaTJBldQEGSC1u5g4FAbfJB9l0/drQZV1WJAKr0GkSYAmR0nDJlCtKjmKgXmwmbdJmLCNuwx5SqlgV3I67BvcHa+8dMQ5zILIYG86mAjmtpgzsNvSRbBFuwXibfd6iq6p9YtI/wCUxPaem5xQxwZ81xPSrhfLy92a4uxsI7z++OkvlFdQCD6egsJg2sY77x84T8J4JTNWo7vqZlVYHKdIJN4M+q3b9Iywx77TTK8ANNNIdX35pAE2sYNr++NM1waspYkMymI0idgeg/y+HtRaIemohmHMIuN9I2sLtG14PbBgyu7XA9p3neDsP3wFAHVaOR5zwac3XqVqpKUkRBp/G2943Ciw1QbmIN4nynDmBFOAadSmoUwTEFg0n0zI2FzIO2OhZkszBHdUUAknQysWkEaW1REbiZtivZzOhGeiWswZgdQVlIJMMCAwOxm5i596721QEldgHh7gq0cxTqNI3RBYgIeUC2xEK0zaI9gu/j5UZEyyKpFNmZiZszAAQRNyBcE9zGGdWgQaisbowVS0LcgaY6X7iLzGKP4q41VzzU6akulAa3VwANS2ZgJloBgzNgTETDaWZW/BPWWKXkpfDeIPRrJUSQ6spG4mCIFiDB2x1zP+P6+UpB6xDPUIigxEqLySw9W5UAAdCb7894x4gV10eTQTqClJQZt1AB236W+ZB4salRVcgEARIABj6er5ud5O+LtKbTaohGT01JLJ2Dwv/EmnnDSQ0wKxJ1ibAAGGBIJJsLQY3kRiwcJ8SU3pjzalFKjBm006kgJPKTqiJmYj4x84USQbmMdw4F49y1GgrAhilFZ0aztYIWcEzcfX2jEtXTUOCmjq71nwU7xXkqVbOVqkIupvxC5gAarxZo1D2IxmLjT/AIwq41fZ2EzYmYgxuFjGYWpIqpI5B4o4aaNZ0JYkXOqJkwbwSJv0OLP4E8RLlcu4q1Do3sG5NUreGHqIsVEjeRjMZjrn3RVnn6b2ydFu8Oo1GmKlJzSoV21BXPmVXJ3YMRCCdI0ncAlr2MvFs64zObo0l01KdNGBVoJ0h2Zm2UgqqchnfcXxmMxyNXbO1YqihLwfNZt/PZzSDNYl5O02C3EL7jFq8QE5/KrQqfeeWw++sHJAibmLixtffpbMZiOpNp48FtLSjtt+QLh3B/LUnV0ks1zJAM29gI9re2Bs3lie07bm/wAduu5x7jMRWo9zOnalEkTh2kl6rQpjlH9SO/8AkYnp8QfSZqFjIaY2axGkHY2gHtjMZhdzeQ7Uiak9yagZgbkyB8e5ONJ5bSoAZQszsd52vM/THuMxnJgCuCcaqIKeWXS9QMFDMLgMWOkmPSCG6H9sF8I49rr0RoQgmSFExdgSuuIBHQRA2EmBmMxWsWSWXRfwgJ5dpkAfmZkCATEx2wJnskKqMjFkFQqCRfUZUCCIIMCNhuO2MxmHaII0zmSliV9KmNLAQb/XrG84XZnJMz0lp1VphjdBSsSAzfzAdJuDtYm2MxmEstye1FfL0vvzI1EIy8sg30iAY+oAMA26VrO5w5SpSpBBRgTyAEaSxMiTq2KmC287YzGYolkVO0Wzg/FUqqjCoH01NOpA6iCmsAgqJ622EnDDLkuA8kybSY5SQCbCD7Aib774zGYWSoVBVbL0ma6w4jmUlTF+qwSOkY1oBQrDSOrGOv5xeAMeYzAfIEgA5qm1YaAy6SQ3KBeVAmHE7HpsCDEwW+Zr6FAUCQIA2G4H6Y8xmGsFW6Kxm/E6K/l1G1LCjWFsGMyCpuDAaCCw/qzXJUxSBRVAiZ0LJ1dbruZn/DOYzG4HfAo43xKilGojFwadO1RfwMZCwJuA0Da3sMcTy3ECupzJquxhp2LSHJkXlS4+TjMZjq0PJz67po3OVWoArpBFgwI72Pudx/2wxqcPGgUabc1Pcn8U7Da1z/vjMZhJt2VhFNX7wL6/h9FqohLDXHaBPxibinB/L0+W3Iw36gje3UEf53zGY3Ulcc+BVpRe7HDE606i21ER7n+mMxmMx1pnFR//2Q=="/>
          <p:cNvSpPr>
            <a:spLocks noChangeAspect="1" noChangeArrowheads="1"/>
          </p:cNvSpPr>
          <p:nvPr/>
        </p:nvSpPr>
        <p:spPr bwMode="auto">
          <a:xfrm>
            <a:off x="77788" y="-8302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0" name="AutoShape 36" descr="data:image/jpg;base64,/9j/4AAQSkZJRgABAQAAAQABAAD/2wCEAAkGBhQSERUUExQWExUWGRoaGRgXGB4fIBkfHx8YGx4gHSAfGyYfHB4jGiAYIC8iIycqLSwsGyAxNTAqNSYrLCkBCQoKDgwOGg8PGiwkHyUvLCwsLCwsLCwsLCwsLCwsLCwsLCwsLCwsLCwsLCwsLCwsLCwsLCwsLCwsLCwsLCwsLP/AABEIALcBEwMBIgACEQEDEQH/xAAcAAACAgMBAQAAAAAAAAAAAAAEBQMGAAIHAQj/xABBEAACAQIEBAUBBgUCBAUFAAABAhEDIQAEEjEFIkFRBhMyYXGBFCNCkaGxB1LB0fAV4TNicvEkQ4KSshZTc4PT/8QAGQEAAwEBAQAAAAAAAAAAAAAAAQIDAAQF/8QAKxEAAgIBAwQBAwQDAQAAAAAAAAECESEDEjETIkFRYVKR8BQycaEEsdFC/9oADAMBAAIRAxEAPwA85hQRe5uBv7Y2eusjUwv0n/NumFitUc2puV7QenvYntiWnw9gI8p7n8QIJ26T6R374bCEC2ziaiDcoeb27fPW2JstnJEIjz/03/brfCetmgTUpDlM/iBMnqAB29zibJtSEo3QGSQASbdWKzPTfGfBldjF+IaQToc2/Lbfty98aUOIhhqAsR6Z6D5IGI6FZRqfTUBa+qoUWQR+Esb7dztfCnMZtG0xWaFJP3hPL0F43j2Mz7YySZm2iwU82SJ0r9GF+/t+RwG/FVBhwtp3g9Z6mBiv5rM3RaRWohAEsQCWHqAkjlk2kDE5pKqEwi2NpBab3EiSCJHbtONsS5BvbLPTzltHoJAIBsDEgRvb3/fENXihUOQJ0QTvvb/vhN/rANMRYAxJA/aAATa0m3TBWXzjnWcvVCnSNTKevQjlAFu5/KMI1XJRO+Gb0ePAiWfT35Cb9iJ/vidOPpIHmBjP8sHvE/X88KaFGrvUrqT0FR9RvHdxufmCMGZajTIgVUZR+A6ptMiZP+8WOC9oq3BP+qkx1/MT7HltiTzXMyBG4lbSbdRv+uAn4uUENqIg6YKabbAFgTtFz1O2I14khgs4JYSVDAQRI7gETA2nCDr5DKWbqHm0uQB0ZUH6n+l743q8QkgmUP8AL5iXiZ9K4WJxVPMAVIQfzVLn3shEb9+m2Mr54HQVRlBgv6yfgRpFxI+vTGp+jY9huZzsNGhj15RMi/XaIJ6Y0PEGBkjUeg/uPb88R0OLMaU6kWnsNQIGkAT3YyMKznqSqADShoJ8oHf5aIvt8nBQrwWBuJmANMEyAQVUQIFhsbx/m2tFKhLaYMbqXBm3YiBf3jC/K5/yuWfVee8W7GG7kb4KzeYepTJVorAqUVQhJ/8AcJEDTJm0YVuh/klNKroMOgAMGALm1iev5Y9pZSoqAa/LMaoK23Npn2naL/OJqdZWCmArWLW67kA7wAf5umMqVAQQSDoWeYqQ4MSRYAke0/nhNzH2Jmr5ypT9dZ2FvRabe2wnr8YHXPFNHnK5YgkEVjMWI6E2B/OcFZNGLMp1AaZXnCqRcgCT0iLyL7dveDuqBvuxUIYkzpJsIMEwYiT1mNzjbjbSChxymiiA1oNqzqDH9ZvY7Yhr8aC07KSpIHK8TFyN5H54IT1HlMEB5CqdRuLENAaCbyI3kb42qhZJVAVmF1OCJG+oTFj+I++BuQdrrkFocTYvNOm2yjeTLHqZOkWjf94wwyuVaR5hLQCSFJi/v2idiLHa+IUzCghkeBqiB+K255rA99Me4tBD5nTzyF39R32vJ6av0HSMBy9BjH2eV0h2jUokRBkmRvcEgzN5/acQ5fgyrrIDdome97WH1PxgzO1eQWIlhzIOkHckwJgD2j3xrUzUJqkEAjYzF7Ta1v3xtzobajepmvMZdXKy6gsCJiJ5iZJgW+T3xJTbSNNyFGqBuxN5gC8G+87XxpnARpLqACJSDF+izIBJBue5FsD1iFaRImTNwEFhGoiCDJ7f2F2GjarWCB3OoydTQ34iPoCTaYv7YjzNRVOmo6ipAtrFmA5hYTaT/gx5mzpYJVIlIrGIhgDyCNXft/LgJ83TrhamtVKuTzC5NxHqnuPp1xkbgPyfDy6Kw0KD0ZVkfM3x5j3LcRo6RqRiRYnygbixuaoO/cY8w1sGCq5ni1erJpioYYE6Xt7cth0/2xo2RzDMCVIsRAcreLSSb9JwzqAj7tQRrN4DadNwpv6YEEtIG+JK4dPLo1WCnnNKoSD/ADzYX/muT0x1b64OPZeWyHI8KdNZeoFEiQBrAmYGtnE9uuwk3xOvCKba5eqygi6hVWZsB3JjG2Tr0adRnQF5A1l0HXYrJkwBso3j2OCM0UamrhvU6oJiJsbjUZiVJE7GL7Ym5O+SiikqoBrZNaaahRdxsCaoEe45v6dMJWyUMGCuo3Ys2okd4Gn9xhrxbPJQWCEqVtZBIUqUkdBNwfyv7YW5nxH5gBKIttMxJlQSCehF/cnDxtCScZYGPA1oLX0VNSbaWWlLaiYAjzGG1pmQT2wPxTIVqgYKTWVZg+XpYDvp36dJiMe1/EVLZLmFJGoj56xdpO0wcaZPjrBdNFwodzOn3te3tv741y5BtjVAf+h1jPNTQOpaxsQok7WED/DjXIcOrFQVeASejESDBLQIAi8km14vg6tXY0dIqVOYglmMQSJAmASSJ3P0wWlOi1DyWrFq0yCQzlTy9gYFoMnGc3RukrAawdnA1UQyWB5+7GLgrJmIubASMTDL13mqXUCROmiOXpNlJ1Eddz3xuWNNBrZaitykSkj4G/pm0yCb3xvQ4YhaTWNNVWAGAjSATJK2Fjpv1jeYwjkUUQqnTqVm0hCIFtSqWG1+eUt7ybbdhKOVU1Giux66eUMxMCeUglQB/TGUK+ggJVLFCxqBBoi4AuAJuAN+m18S5DOLUqMqotOAWWDpLG8kn8JAjqAABhcjYC83kKekPcg7sTqCiInSdj3P6YFpZOmxpqtEtJOoBG54EyZchCehA6G0WxFms01FmprXZ2YAEORptLEltfMQR9BibLhqj06rU0BDAl0gSRqMhQIHXc7fTA4RlkmqZCnq9CkbKpZio3HXlIG8fXrietUSidTDlCRpUTdTB2sF7dB7ziAZN8zQqVaJ8ryiJBLXEav5ttziMZ5Gy4qazrkK1NTckNO2wEGSYm4wlt8j48Bx4e1SuiGmXpQGlo7CekhukT3wLW4clmAcIQVtcQNcelZ5pkSPxDG+TqBVNJZY09LQYswIMEyABpB+ntjQFaxajU1GGDEyOUkiQSJAAn994xk2ZoOr0g6JUq60ddtMgAb6YCwDt0F5wLw+kzU2NNk85SVljYiLk85MkG0bRtiTI5ZBRrIjKCSDqLGyiYaGFiOvSDftgfj1f7OqIKemkG3SDFMqLjbUdRJ9yD9FvwHxZJw7K5gupcAKPXpZSAIt1kWgRJmDgWhnqodmmn5UsP5SRMHSRZjEbewxOM3XqMEWlrWppqDSCNIuFBFtJIkEkiL9BOIuIZLzQlMTSFJ3VbjRpEG5IJgkE2J+uCnnJvGBnUzS6QhOm0ajK8xBgTHMwUX6TacAcKaS1GlVLk6mGtZggiZIO1iRG+GWUyg8tnF/KY1CdQILKsyOTls02n8xhe3HlKNVKVKZDAkqlyBFyWgD5t+uET5od+2B5fM1ftButV//ADGVSAoYjlMnr7XgiMGHO0yCawD1KSpuoJcSehAUAXPX5xtR4nQ0agVQMzO6MCwLHbp6iNJ3FtsQZXiojS1blLBgqAQIkgC8X1L9NN8O234FXoY8OOk6yAkDYy0j1ESTEwLxcycFjhi02qOKi+ZVQFaZEoBcxP8AzbntHXEVDiqFRU8tXViBJMyY08o0m8dt4OMznEadNA7roAMggwQSGMAlGNxP09sTttlKpCbj+c001K1/NmACdJ9iJKSBHXsMEDxNRWlpUgtpAJK7v/MbD3vhFkuII7muyaiSYW2kGbkCOtxhi3GEKsGSVZYYGLgdLAe2+LOHiiCkrtMJrcXevpC1FdyygBGDESCNjFgJP57YYZJTqcVKp1AgBhA37b7Ad+uFvC0oZfUaaaTBBY3ACjUbgTJ226YN4RxHLkMwjUASxAItf4WLdO2Ek/SKxXt5K5nK4NRz5tb1EcotYxbmvtjMT1zodlNyGa/1PtjzHQuDnadkWXqVamslQeXTpCmCI6t6Y9gRtaME/wCmmTWYwwgqA0SI0gAEXHx0nEmXbzKn3YVZEmoCxgSFEgzf4+uD4Ri3/iNViQaVPUpIi3KrMfxiw3HbGlKmCMVQqyteqzlS0RzqpC6SwE3JYFVBhSJvGC6dR3aywUOq6kqCIkxGkQACDcgWvvgyglWSVQwTZCrwoknUVJme0xuffBD0oGqqoAgWLtt+GbKF7kEEi+24RyKKOCuLwZqjtTatSQ3YgLBIBn0zCxvBAmRa5wenhzLoR9/pCn/7JJYmReKkA/TtjzhlPL09TylMkSHDhZiOW764i/SffBXHm+zvR1Kpp1TCeapJBBkxDxJJAiRMfXGcm3QqSWRTnfB7eYWot5szEoVMyTcaiVAkX2t0wP8A6JX1qNPmSvMpqWQiTMExbf3uYxZFpgkfe8syoWmVne0lzAmD1m4ONFoU2cvSplnAKuNMCHK9SpVmJ5J1D1GNW+N1HQ2xLwK6HBa4UMz6HkcikybzcqgBMTtJt0wxfL6tIcZamrESTUfV6gG3IBY9Aw/OMRVD5aitFIMjW0ghlH81uUTqPUHlPzhbU44qvGupVMXMNYahMQZtEkmJ79cLlhbrkc8e8MoDB1BSDfkEibsJbVIuL97jFV4jmaaVtKsCukXAYgg829+p7HDbhnC6GYzGiprAqFrtUIBuZCwDcRJluvWRg2nkqOtlNB6ZBYr5lRGMKDz6C0QsRJnlv74ydYFec8ArZI0GYEjU62CKpFUMRzczktNxcD4m2FnEc2lNwFFakREg6R6QYjSljeLSMbZnj6U1Ck0WJnmUOYj/AKaigiwiZ3jbCWpxGm2orIZgQxIAkdABcdMMk+WCTjwF5zxIrltNJpIMsDE6o1TaCDYXHS0Y8p+K6gQU1QaIMKwBjeQDEkXO84QiqRsAy9j1+dsYjtpOx2gDr+vTFdqo5t8nwWXMeJQlJUSiAGgrBKkyNLARe9/ztE4XJxJLqMu6qSREswiTvImwgW7E9cFcDV3Vlg/dRaBuxmJkQYBMyL/OPKOZ1+aE01NO24FiBJa47HpifxRdN4Yu/wDqVlDACASDq6iIsf1n59sTUuMmpTqtVeahKFSTzEwV2EDSFmfcjfodlMhRF3VqVXmlE2G0GWIUk/WPk2jbL0kplmFOpe+jnbcELKNpX6i8GDbB3Lihaly2T+Hc+7PYKQBzlwNOxkBRp1EnYEna8i2N+L1SJp3arOsF+WJ07KpCDYQAPf4GHDkIL6KiszArblAsQASRsOwj5jEwpU2oOp0isxhTqB5SYuRTmfjE282WUWo5JKOazDQpFNypEM7ALAk2277+xxLk8vV8x3zDUqIUlhqZGIiSQFD6gDzRcXPXGtTyKOVDmirlSAGUNLNaQzGJX1HoZjcSMFZCgg0VQi06gTUCrGx03AF9W8W2O+M3jBks5C34g6VHU1QuXYMrlVNyVUSo1EyQAO1tsC8T4/JNVEYsuqFYCI1NDMI2M7fGJ8qtZ3LkkkrKFpET3E8wAuA1jbtgb/Ty7CoVapSKhmdAUJC8u5vYAk9Lb4RVY7To0aqc1AKN5gAtSgAldh7iJiL7Ya8N8NrTptU8xtTAwIMqBYiZWJCwd9hiPK5KmB5qnWYOm8BCbRDRq1Br2hbb7ibM5OqFp2FOQQ8OCADI07nVqJO23cYzlijKGbIuJ5hafKphwoJuJ9IYG/aRcbYgzubpZhKNMl10oztaNYVaagqdjJnb2xJxem/kVbCtBBTlNulrRA7CbCDgmnQFeijqpp1FQMqzAUy1hbaU22/LC3WRqvDIR4TmitvJGklSDqkSBJ/9RAkb4XZjgL0kFRDSrEwKiyQb2FiSAOs2xYVyrikA9QISQrLc8uqYGggiSqmRflwF9nWk703UpqKFxDE8pZhBaTzEzJOG3v2BwQvHD3eiZFJHaNCS5Yg+2mJPzgfJ+H61MMz1Uot6dDEgmYAtYRizcOqx95qnUqqJUqIWYAsSbbnYkWsRhZlOOPnC6nLstMW8wCSrbLJAUE+2ApvPozhG1fPgQV6mliGrajNyqsRe9jGMxYl4LlKfJUNNnUkMTU0kmTeJMYzFuovkGx/ALR4uoVtTKKdICCeViSR0B5pvvtibI+TIYZjzAATp1leYz+FFiJuJtb85eJ0qLqhzbLT9QVKak6T1a1M32BExbrgNPAQ/4mWzZChdRNToNM3IiOUzcRjOvJJOXgdpWNajVetUamsArrqCTtIH3qA8scx3m03hDUyOWkeUpqF+UBmbQDaGIBbeSx1MNotip57LClVP3i1QGI6nbvECPcHBdLxbUXUtOEBvCWt2mZI9icNsx2idRX3Fyp8KDITVZajVA3lxSDAdDpZQVUSfm1sVXxJWqqFV1Kp6QpHMCOk6d97A9cZw/wAa1qVKpSVoLMCjSAFvOxBBned5vOFvFM1UqtrctVLSZadz2PXvbv8AXBjBp5BOcWsFqy2a5GB5qosV03G12IEiQQe98K894rIABeWQkTTBAVTZlhgBIjePriJ/FdVFAAWmYjUQpa+kXlZ/CPiN8eDw3T8sls1lA0z/AMQk3vuqmcKoKLtjS1XJUiSh47qBGU0qcFY1RzE9SSSRJ9lGBM54vd9KgaEEEorMVJ7kFoP9MK87lUFlqrUMSSoaBfa6iTseg98CrTXvMYptjyQc5eWOq/i+u1IUQ5FNei8szcgkGSOsHACcTZSGViCARvFmkEWixk4DIgk2gY1C7SInBUUuBXJyywirmgffGoqTMH/b++NKdMHob7W3xNSylQqzIhYLuQPTvH6Y1pAMy1BnYKiks1lAEkn2wZmOC5mlZqNSxvyk/tP54DyGcWmyuaetlMgMxht/UBB97HFjr+MhVQJGYoDlkI+oGN7HTHU79t98JJyvCHiotZYmyXG61Fi6OysbHYnt1GLTRz1apzFMo50ataqQwJFgbXeTN7e4xVM9mqbVNSvWPNzFwCSIAkc1z7G0dcNK3BhTeklPNITWWDeANUEK2kkkNIttOElQ0bCK2W87KlZdquoAPLMpIvFiyxFtVjO43xW3yzUqhDMAV3g/FvnDerQzOVQ+XXmnVRSxp1QAQwnSVJBBE9B1OElQybksfnDxBP5WSx5fxIyUaYJNYsZCE+iNSiYHW5i+3TEyaqNNUFJaWsSra9Q3G5BMQD32jritZHNeXUVlWWU6hviy1abkKPLNIjSDrg6iRqEWnYXHTsMI1TK6ct3JJxXMVctSRHCNUcFpLLUWNRNoJBkwIPb3nB9Li48tfPVkqmAVCBYUi0iVMkFWE2iO84WZOmMxmE1qtVV35iqiDEyXvbT2kn83nFqGXGkLTaWdQXdiVQQeYaHJqRABk9RfE36ZZXygbiHFRoprLbiprBOrcDSWk2mLT06Y8bj9auPKcMKZQhaY5QIU7MxIELqi07AYQ5HMmlVc1CSB6VUxqMwAsqTFjaO31d0uIa9E/chn/H6nA6FTAAJBEgC9vkNVwMpXzyPEzWrM63FJabgAHzEbS8KoURebG8dMZRzaIAGGpRzQSKh1MTBKsFmwYXk9bxZR9iY1aVKiqVNBUmXQBkAEQVDaOYkyQI/cniubpUg61h5boB5lNJcQbDmYQSSyXtbsd5j3XI84XxdA3lKGEszGVI0Tp2kfPLpO+4GDxxPK1HKqQDTFRiY0gNHMSAIMTf3nfFGXi9OrUBoUiFCkS1QDUBEmSgiSBbmuN7YgzPB69NzVpkTUQqykgf8AEBMqZgj+3TB2rhg3Nq0WnKcO1IatCtUZFqXFI6QwJEi8SFEW9zhhzKPveaoCPVDBZggAaRsW29pkTGKbSa2lHFOCoVS6sJYiSeXSkwbk9sOaearwdYVisTzyxI2khSpsB7/nhZJjxaDM85ao1MurJoLMCqKwIDQVKrMSLkQbDuZjpLSVApYokcqosjcmevXvfCinxQsxZqdTS0Lq8omCQTpFwZuZjttjzMeJ6jcipYXnmBN7EiVIMyP2jG2vgOFkM8l35kzWlSSQNUR7QdoNsZiqZvxW+tvuaRv+JZPvJMk398Zi/Tl+UQepp+/9kXH+NVa5mFRQZimsCbAfS3XAH2uoBpOo3EbQImBBm0Hbri7+EUp1Eru9JFWkoqNyCozr6SJcnTG9lv8ATD/wPQpV81WqUmqU6S6XNEqgUlgy7BSQBpkCdzsOry1duKOaOk5Zvk5XSokIQEBYn1NpNo6DofcXxpw3hVSs2lWRfwjVIUkmAJAIBk9cds47x+rQrNTU6QY0QskggbTI9RI2w3y9XzKaMNIqFQTIHK0TJWBPMAIOIv8AyWvBdf4t5s5xwfwJmKK81SmrA86KDfqJIibGb97TgjiVKlQHPVLFhJVRquegJWAf83w343nnIYirpQmppVBpsCIBiJOlv2xWfDyJ9rrrUo08wdTFTWq6Qiho5dR0npb2O2FU3LLKPTUcJG1fw0K+V1qTTDCdTKFBvbnIkgt7X6YVcO8I0UKs9fzY5mSkhPaBqJCi8yexFt8dCzPhmpW0xVWmsaNIph9IFhEPpmIOwgCOmMXwbTS7aqxF9LllBEAxy6Qpm1yfg43VxyZ6SvgrC+AKGarfd1AITU1MJo79VmCJEkr3ucV7Mfw2z1PWhpNViINJhp6XgwxjaCO+LdmOP5zL1VQUKWWpEOR5YB1RYamU3In8UXG2IclxyowA1EPq9QAhr6ipEWOkyD9MZTnHjIHpQkyicY4E1LQRl8zTEDWHRt7TBK2BufriLMcIZQNVOqgIAGpHF73MrBkdox1w8UrKWXWV+9amCBpNttm6nHuW424NPUhqa2dCNRkaSQSJMmwFjHz2PXa8C/p07yctpcCd4q0AxBQtpQkkMvKyruR0gm/Ttg3hfhIZp2Wjr10wusMvfeJusN3jbHWsvxFWC09D051xDjkI7dydhY7fMj5bJ5d6vmIHSrVG4pEnSvp1aSV9u99hhP1DY3QSOdU/B9ClTD5lnpuBLU2IUi8EdS072BtjXLeG8pVPIuYVQwAJstSY9JKTH+EiRjpjeG6NeDUVarUzPNTK6TIJ6hluBctfrgDjvEMjS5lp0K1YODFEkRffUAyyBFpvHTYbqyfs3Tj6QlX+HNFafmmm7hVAaXjUO/rWTHwDGKTVzVKjnQcojpTsIYKWO2qxLSJE7g77Y7Nn+GrUyweqNQKqSkSBqK7WBkAyD3xUqnBVVGp0yaWokMVUbANMgAfmffAhqfUaelf7Tm3GuMNVGkLTVJEFVUMQBAUkAagPywthjMDbe42t/tjqXAP4e+WYjz6brDjUwM3uB6bz1BiJnEC8BaiVojJZYGoTzeZVJAAkB5T+YAmYEgWxZa0VhEHoSbuRQMvWqUHV+ZGiQSPexEjbBHEfET1ko03A+61Q0m+qd5PaPy98F8fSqrGnVUHyhpZ11aYZuUjVEAnSIsLWAxuR9jekcvUXUzKpr6rHVMgAiQkbkgzBgxvS08+SajJYXARwrhLpk3zRqUa1FKgSpl2DS2oqNisBtiCDsDfphfl+MgOwhKKFNIhVMAXj0yxNwep7mMH5UeZQqNWrilRNZiadNFUFlJAIME2BIAg43oVslTnyqZrtE8qM57X1WGJufOLOiOi8ZS/lhNLijh9CIuYVzdkVxpB/9TBbdO3zgXjma8uoCdCXlSWlrTcaQdIkkxbrvvjavxvMk6Rl/JESDVJFiYG8C8GI7bYHPBqdZvMrVpEASxVAT2GkMbX3g2wqw7eCssqott/Zf9GuT8QrSQsRSrVDy2qFAJAgw4I37R/bTL8Vd3IPk00AlrBpAPMASp1KU1LHv7Yq3FK9CQtJNGmxZXJDRNzJP52+MC6oggTNxcE2MX6i/wBcOoIhLWd1Rdq7ZmgVVdIeovm6qekKVuARoEbdgCItGBiUCKKjpUI9KgaYMXI0NqJaNyCfi+F3BuJsKVRwwVkBuXM6TywEm4vv3jtifPeLiNDDy3dEA1lV6i8QqtMkyWJ9rYWnZRTjt7h7SzOVdFXysvRKnUTUWo7vebvyqQf5dQMYacPz2VcDWWQk28oBhEkRCvINtoMe+E/g/PjMN/4l1KBWLLTaXcgE+gnSCFJ9IneOuGzZChXZynEqiIJmjmKQFgAQVUr6ByidH1wjeaY/7UqIuI8RDrToZfKZjMaZ0vV5NUTzWuLxckAgRhkzOlADQBUAXlLrVQmL6ZU6ZedJE9ybziq/6a2XpaDVqFqomVcIpK7aSRqK6jMEDYWm4M8NUKtDU1Wp5qusaSTqTrMmdr264zaSHhGUmT1vDVGodbhEZgCy+ZTEEgTtbfGYYedl05RLe7qskm5mD3nGYXqfyP0pekO8jxWhlclTbTS01aSmooUSQVuTA5r2hhcnfGvDOJB6YbKIuv1GmugEid+hMCLG9x1BxV/F9epTy51KizAlagbctEAMdIiQBYflaf8Ahrn4p1NekkAAdwJuD2MT+eDqR7dzIwdS2L0XzMcJorTNerJNSA503MekHuBtax64jp8QoapBcAwYURbaDCbfJ3JjB3ktWHO9iByMARYzM7gkWPQjGmZ4JTkMGCMuzGCtwJJDCJsBAjHPL4KLHJrlsvQZFIpqet2gyCLjuJAOoE9N8D5nIquWqqiLTVlZoHU7yCfe/T4vhZWzDFivLUYETpspB2YDQTcWMQLdxZ6lR2QNUpourcAzY79jOnbcD3xk8DV5K/4jpoctWYhZSutQRaNapJ7iWm+IcsIqMgrVKeiu4tUNgw1KCCYuQQJ74sef4HQqo4enUXzECHmglRBgSYkQLwTgHMeFadTWVquhd6bklQY0TEfN5M4272ZUKspWzn3Y+0LoZ6gIqgSyghQoI5i0SQSQfYdU9Lw65Kj7Gq69TgpUfsDqjSIVgYF9xG0E2xfCz65SqonMeadJI5LSvuSR8fliMcDr0zSVWIUM5fQ0HQQDpB3LagNv6Th1MDSZXuLZpaNRKdN5qBgWWornmAFgEBb/AJj30Ne4w6yr0URTUDt6qgcUyVXWGHKVOoDlbftBi2N8n4epUtFQUmOYIkO2olJAmAWhRJA+l8B8LyOXCUdK2CVRTLMQRUJh4n1X1iL7T0xnJGUWOKQy5PKaR0jzDdhAOq5LSsf2OK94g8Q1Karl6QShrMGoKgZmDSFAYAaAwBPQ+8Tgunx6kXokBj5g8iLAa5QMCIuB8X73xWOKMhSi4UhgxsB6jT1q2qLk7R8nBhhgllA1PiNTMUJaq1XRT1hS8qFFRaUFQRBuDe+x64yplDoM7TWBGwhURltIFrx1ucLeA1iqMDpSaFYAdWiorRcerVt3Aw+zOcQ6lpq1RtTxF7PSCdRMhp6YtJO8CRarJ1PJcPrVFHmvSKEA6QpJjfckD9MS0vC9ANqI1GZgtYb7Adz3nbCTgXEc4yCnUo+QAqjzC4mxgchBMkAC8bnDjOVXKGG0tIAMAxcDriOIgpvyQca48mXdQKVWowkgIp0ztcgG8E2I79sVziHiTM1nVaeWo0FPqatFSexhLE+2qb3w/wAznCgYuHARdTMAdNpmDvaOvTCfwL4qHEcoztyVFYo4Fx0IYAkmCCLTYg3wLbVobbFOmAV69Y0WlMtVaFH3lABT8gMdP79ffC/j/DKOYpOvkU5VT5ZDMoDkaRYSQqCWIHYDri4V+CIanmALdSum8XIMnm3ED9ceVvDtNgBoUCdpJv3gmf1xJzkngqowfJw7i3gevSqPK/dF20EEAlSbETbrtOGPEs3WpGnRyisgamgqeXBDNJUktFgTBm0frjtK+H6QQoEGkmYPMO+xkb3iIvhZmfB1JiTAQkR92WT4sDpH0H9cW67fKJdGFNI5VwzI1ACc0VDIxOktzBogFmuBfaxIkxE4j4YFy/mebSFRNUiR5gHy2kH66Y69TjolbwD906q7hyJDs2sgjop0qdvabnHN+LZU0QzvVdlnSisYaYNmXdTa/wDfDwnubsL04ximvA/ymfp16Zank8qtIOV1OhMEBY2UfzKBJHth94f47Ry6l1oo8iGYvJYwbKAtlJAmeWx6jCTwVxN2oOaQ1sTLIQqgvCiQ/wAKrE9yZxrxwNlsulR8vAYaWQPMb+qG0kySQRYmO+M13Ugbu22Vjj/ilK7VB9iy+Xcm7KpLDa24X4Onriv5dG3UTFp/p2+mLRXymRqfdq+ll5tSrpPNAKksb6YFja5I64myPgpq1RaVCujpquNa6lBiTA3sOk7fIx0qUUvRyPTk2I+GUnRAPstOsr83NM8pI9QYEcwI+mLUVrpo8oUqVyFCoFBXsGZypkjbsLXw/wCEcCFBadFqWqRKktqK3LGVADG7SYBiwid985lspTqmnWcjUwCkBhJtIC6rXPTpBm+OWWpufB36WnCKy8iPN5rN5hl8ohVkCTDwR/zaFB9gP64E49w+vSCCo/lNsQutNfdhLEWE3UAc1xhlxLi9GjSdVruVTakjeWTJ29IP59MLeHcQo5shamumQeSIqEwJDElTBBHQXjBjaVpYM4punLLFtPw9SInzAZ6+Yf8A+RxmHtbheUDENVbVueRrk3kwYk7mOp6YzD9X5f2Jfpn8fcirJWzWZo0GCrzAsANQDXBLCYaJJifbFw4Z4Qp5YFF1FyVLMTZtOoyJjSTLH20jpJK3+HnAy1T7VVUm80xNz6lLTvYWHcknpjoVLJeYG8yw6Ajsx72mAOkR84TVf/lA08d7B8s0BRYiBBmLbT/27jEebopVYpUBYKJMgMDIaAVa24BBEEEdpxoioqeXqZlLGGI2Msd46G35bTYXJZ0NXrRcBaQt/wDsOIJ0XasJ4vwus4ig9LToJWWYHVIgEBgIFu5vEjAS5arSB8wuzvvCaVGwgsHEAAG5JgG3Yz8RqkNSglZZpgx+EkT8HEFfxLWosoEMGaL/AAb27GLmf6Y2GsG7kEZIzUaQ4Ij/AIaggAFoYAlhMx1JE7bHDgZnLxDMyEjeqrof/cQBhM3ES9RFqVWGsto0013A5hO+0npsfbDZKtNxC5kqYEaQJE2kqwaRMX6d8UhRGaZumTWoZp1A4vOiqpjtFv64hq8DrBpWs1rGVMMPkFjIv2OPf9N17nL1zvLIA0fSfzjHlOiYlBWWCRyVTEixgO0ETsYvgvb5QE5eGc7/AIs+LMxlUTLU65V6kltDDUEFhzABhLA73tht/Dvxp9soKtUrVrLJIKmUE6FhzsWEWuxve9uOeKnrNm8x5pZmWo+rrplidxYAknbck4N/h3xUUM9TqEBhsQX0zNt9t4sbfkI6HpLZSOdaj35O9VeF5YmnqpBfLbWgWQAxOrVAiTqJN5xXPEvhunpppTZlUF3OrTfXJI5uWNyekb4kr+J5WpXaky0qTbKjHUSQQAzGG5rmB7Ww0ygQ0mq6Ko1rOmKkttMgXDSegG+OPMWdqyjn+R8KKF1OWILXNMiTIsqkqFUm3MWjooM2tXCaPkgtTyrM6HSSWBqMSFub2kyZKiI9N8OaXA3rMGXVSUCJedX/AKWJ1gbdYMTh/wAP4NSoLCKBeSQIv1P/AHw8puQnbEWcLylWDVzOiioBimDOnuzOTEx2AjCvxB4zy+XUbtNRKY1AxzXmYgKBeT7/ADhn4j4XTqlTUrOoHppqQQ0XnTpJb/NsUTx34TNXJlaLhirq2kppJuwJk76Q0x2H5qsySfAX+2/IV4r8aV/sNZhSVQyaSdRMBwASCLE81rwcVH+Cue/8TVol9IdNYH8xSfcWCsxibx7Ysmb8KPmeFsr1FSsAGVX0ADRG+kmNQG9/1MUDwFWGV4mhqaiFLpNNS0lgVECzEX/zbFtPOnJeSWpicWj6DoZWVWWJ2NmgG0dNxMnfrgujRAuFE94wrzPEEpz5lWLiyg9IPST2+nzjWl4loj/zGMzsjdLxYb/ljk3KzpcXQ0c401BgYkgyJB2NwfrOBv8AV1tHXrY7QSbHYDACcZEN5NIkQGF9IOwG8AbH8vfGbRqY0p5chidRKndTf9ziveJv4cUM6/mMIaBBXlJifUROobRsek4a5XiDMb0yhnqe0npMf74N+1P2WewM/HTrgRlXBpK+Tm4/hfSywLa6lzKhp5bi3LZo9xtO+PPE3Bc29BVQGsusFVUHswa4MiVJ/c7YuXFs6WdQwUKk6iKgMahpjdSDP72nAFbMwi06dBarAwDcmCH3lSSALSXn3JvikZvdbZmls2pHKn4kctmqlXM5RnbmHOSASZ7crKRPSDPXAfizj1GtUQ0KIpaRdltrmIsAIgCJx1LiHHPIpJSq0yju5RU1NHlaTMg2IPpuSdzbbFS439hpCmGyo8tmYNpgEnQdJkQRzRN+luuOmM1d1/Zzy03TV4FvAfHGcZ4WMwUQkLUBdtIu4VhFQkiLSYiemF3ivxLmsxXJrrUptMLT5hp6QoaT7HvhvwbxLQohvs+nLWjStLzaj7wS7QFi536+2CX8alkDtVzHmBTBkQTJg3JInqJj88PbTtRE2pqnL8/ooDk76WA+v62GH3BeNlV8vy0c9J5TNgRsZP0m2+DKuZWqTVelRc9VpUmT6saZC+8fF8MeG8CR2VtLZdtSFtJF9V18tnaSxjbueu2GlNNdyNpack7iyr1OIVGYnS1ydmaBc2+m2PMPuI5XLGox5wZuGrUpnYzpBEkybHHuCpR+kDhO/wB39nZMlRKwFOkBRaTckcsWuLH/AAYKzNNXUq86STqtJ+L2IN7EHEKobFpKjdSRPsRa5t37/QhqQC6WAcMBAiRYQJ9z032xxvk6UR1Mmi09CAC8kd5mZ/27HG1PhFOnTbRT0mbkC72iwHYbDpjTM0Fl9gFUaZYnpvBN5MAdTBvjfgdWoEc1dOrUYCmQFAAgGBeL7deu+FSC26wJOPIR5Q354/SMKc+bU1vOof8Axf8At+uLpmuF063OEJG8EGJjePyvMb7YScVyqpVVQhAKM0lgSLgRuep69vnA4HUlLBtkKc6T22J77ftI+uFWTpCpQUwJNMCYg3Am/wBP0w4RwiMZ9IJ/IMTHfacIfDXEA2Vpowh1pgMDYjltMjrBwueRvg84ZwetRVAmZrLoJm4OoSG0nUDAAkW6fAw7XP1KRhqmovqAMRCgDsYkE+oRv7Yyi/KIH6fH1wq41ntFajb/AMusYHzSH98NubYuxEuV4hlq716dfLqDWINRQY1imdKtvDrNwDtOGmW4bllNM0mamqtIEKCBpYcpC76oN5Bk2viicKJbjNNDsaUJFo1XM+/q+kYsOd4lqV3pwFLOF22VmUfnE4o7RNJMulAqCSTUKiVDa5Jkq2q1xBhRAtfpGNWpUCwqBRVBDBnLTAlSQQTEbmI6RijZjihpuurUsrYKbk9/2tjMpxpaigMO0bjaeoM3JJ+vXA+QdP5LB4o8eHKITRyz1ECz5sHyhYbaQZAHwB3wJSzpraXru1QmGUaYUdtKgsoj+Yhm9xiKnVDKEV2RTaFMr3NjYfnGN6mRAQ+XU1+zjT36rINw3Qf3zngygk8k1DOKbo43IJabxIuSATEHfBtLMCLlT7qLfpij8Q4VVphWdKw0OxmgxJOo6oIsWA2EXt1wtocXCso+2BTNxmE0MRa01FG19j1wyjfBm6OnHMLEkiMBVOI0wbm/cKR+s4RcEzdV0Yu1NyI0mmdQI95JGNaHES9Z6b02XSTDNYNBixBAv8YFGGdbNBgQPREklogC8zIAHucLMhmqFSqFps1QwWJUrBEi86Zab3sOxOAeH8JzObZWzDeRSDBhRTrFxO4+rFm+MWVeFU0YlDpN+gO9j01Gf1wkoRHU5B9CjTZbO1KD3B1dhqbbtcdANt/H4egIctqZgAqlyxaCDfQCBt2679ML1enG41e9j+UwMCA1GIAY6e5H9pOF2BssOQrKqhAb8xU6hFza/QRFh7b4n1oJZWj8RLDYz72MmSRIM7mMVqpmKtNNZdVAbSNb6VmxkkqZExZRP/Tvg3gXiHWtMt97rB1VUHKCLMN5Am6jT6d8bZWQXbGObUGBKyADzsN4IkdiDAkQL74pvibi9TJu9RWO6+adIMSu4BaYB0ruLmcM6jJma1SmrF1MF4JH8pAY7raCABe07kY24/lqS0n85Qaaw111A6YPNaWkjcsDJ3jAi3fAzSrkoXirjj16uWY6tqViNJlrG3SbfSDJmcbeIeC1qwoJSBNR6hAWQI5ALkWAgtfsGx54df7dn0aoSz/aCzmYldIaZNhpIgDtbpjq2W4UlOpIU6+ZRswHpPUAwdpm0x7DqnLY4kEt8WmfOdTJ1aVVldTTdSQymxBuD+vaxxPnc+KhnQqWA5bbW/X2x2Xxn4c+2UVdVmpTJamUZeYSNSw3q5QYWdx74p+f4Lk6WVV3QOxWQVmmxBgiRJAIBEyCRt1GKrVi6bRDoyVpFHo55xZSANj8dvfF04aXruq1i/laAXhAuo2N5JIE/iEW2icUjMUlRrTBhlnt0vi1cO8SsuUq1Hr1TWLKtNSspHUztt0EXixBMHVjatG0dTa2pPBY18L5MiTlSJ7VGj6febYzHP8AOcXru5ZnaT2aB7QItbHmJ9PU+r+2V6+l9P8Ar/h3mtWZWW4bcmEJtb2MWvc9I6yGeS0kmzMZkmCI3tGwg2IEwffHP/8A6wpDSWriSusrYJAEkEeqWNoW/eRjzOfxFFGkNaLrcTFJgw2DGZNhMWN47YRwlY6nGjoWbEi66iJACkzM7+4G/X4xDlESkTUltTnTBNokxy3gkT74514R/ibUzGbRKqwhMBhYAn06z01EBf8AqI6CMN6zu/Fj55KUcsC/MeUawfLJItcEdriO+Fem08hU1JYOiaoUafuwIsBIAHx0i0DvgJGRmLlgwNlW0xIJkFSRze8AQbTjzJZsGkHUll02PqBHe126xHTvgHiniZKRoeYNGupoCkgLdWMyRBuIG12GENtJ63BKAVgWNNnMbwZmbC0yZ2ABvip5rwK9Oq1ZHK6jd5JLEyZb31abGZkwRbF5oXcyAI2XlJPzAhb9vrgoqFJI5ZiBNp+mBwsBtplWoz5alyRcjUVIBgx7jcd47HFV8VuRm6YAnTRYi+81Fn9sdO89HkFgWiCGv+nbtb88IOLeG0ZHJC69AVXCXUTPvaegixO/QKosdSs5/k81U/1au4GlqVEhSBMQLH/2zPbDrwuqPk6asJgNME2lm+uFuQ8P1svns1UaaqeW1MOBpGohWCwd4UGYkDuJwZ4FybnKUyymGLEEHoWMT29t+nxh51X2Bp8/cg4rT1PppgHSsQTERO89RhXl61QRHvG3X569dsWXitIKlcoBqFNpLWjlY995AwjyFAoNTagSAQYu1rH/AA/vgJ4KVkepmmU0KUQxpNVaOmp1C/pP54krViiMzRy6QLbamVR9d8LMxnQmdO98vTAgE/i6ibCce8Y4iGylQ3WatAQQSDpZSR7Se9rb7YFW0DhDvLZ0rNzzH39hG/aMQ5rh9Kq2tlV7bXGrYcxEyI9v2wDkn1tTWRBaL29z+k/lgKvxrzSW6M7xfoHYCB8AYGTUmFZzw3lKyqPKOX0FiNNpBgsZXmJFvUe8CMCUPC+ay7MwqtWGhlCvUYxMXFwRAB7RIw/qZVKdKgrAtVqq7gE9BBH/AMkH54EfW9bywQ0qTcWgGfm9hg9R8MTYuRNS+0IVDCokE+qojm3/AORVYAAG4a04u3BqFJqINaqzv1Zg6KOvLrtEdQSPjFTzHF28rTTfSKZABWDr0culp3Bjr7YL+2JqgKgQkzpYpP8AwyJUEKROsXmeX3w+6+ULsfgs9ThlBnCLWXWRIQspJF9hO03mOmFniLLDJ0XrN5UKLavxNeFgFZJPS/XphDUyFHzw9FzTqoJU+VTPXf0C8SJn+434tQbNBBWSlm4JCklqbC4U9IFwZI9r7Yy24BUxj4c8LUc+BVzubSu5HLRo1QBTBH/KZn2ED5xlNslTY5XKVHqqoddbFWpK12KhiB5jRJKgmFB98JaXAcq1q1CtTa/OSan4Ysy6ngAC1gMZluC5NagqtngxXlpIECeSOoCEgC3sOpIJOKSkpRaEjFxdjD/Ssw6hqGdNAsYAdeS0AifL5QPwgmTI+MVzxhxw66eWaoawplRUdrFyTcQOUaQfz+MWSvx45TLVDUpJyGmlNlcN5hnmJiIKmTsZtBIvjlXGOU1CGLDWYbqYNifnfB0ouXJtRpZRffAOR1cSqEAiKAkoRDPApsfZSb7G/bp0zK1talWEPTYAqpv0M9LNO0Dtvjlv8Oct9pr121lCEJWGEnm1XUjmUCx7EjvjpfC2YvenFMLyM6lG6Dqeuo7x/aWtzQ0KqzWlm0bTDoW1AwrajJBgSLzuR7XsMecW4NSzVJErqajLBkgEE+4BjSbb7WvbEPEUPmBjTpEkldTKuoXFwzHmBH4Tp7jtiZcuipzK6EMZJO4BBLHmnSZ63tfCp+h2rKc38McuVbVSRBJM+Y50j8MnVKE3ABESpk3GOaZnIuhYeVVCpAOpZ0k9CQI+J3x3nOVUq03Va5UONJdGggyJK9DFgOknr15f4nSpQrCjUr1K9GtEVEALLJgpYwYtKgwZBGLQm7I6kVWReng9HAYVaxBv6FMdxv0Mj6Y9w8yfhjidJAlOm7UxOlgSJBJIMDaQZjHmG7vq/PsFOFZh+fcSt4TzJypCIH+8adIupXUpBfqJBsJ2EG+FlegYAcU6ZOkM8Em9hO4UTY2xf/CPFqVRM5SrsdJruwILw2s91uDIkGeuKf8AxNzMZg0adFUXSjBxJYgiZJNzcdb23vApcnPayCUVC0e5vg6+TopagRczsOjMYEk9jPe2Lr4K8QV2qucwyt5nlUledJYqhCqy9ASWMtcloi4Aq/hng7ZqmdBPJAKFtTKejMRa5DGY2AF8P6Hh5qVRGCEww1EmCpPzf072Ek+2OWcmrizrjBOpIt+dytfy2XLMlEEEKdDAp05QDG1rDl3g43ynhkJSy9OsRmWpx96xliyHXZWJO9oEmwwFwbiNV9DNrMMdRIiSCF2iw6W/rGGlTPvqIKaVIs9iQSCT1AUWgXi94xNXRSXJrl83FaoF9S6dVmGkHVHqGnoSYOzDvOJ/9QZ4CkEgjUQVAQReRcmx7dRsMZw1gyrSch9CquuVOogT0JiLDfp2bEuT4ZSV2K001MoDlOXXp9OoCAbEiDgpeBWys8I4+1TiOZpqwdGoZaorbQNLHVABmdYNvbFry0g6dKaBZdJJMdriBsOuOe5PO+X4nrKdIV6AUTYQEpOvWBEf5Nr1wzioqFiNIUOwGlw2rTaYi0/274fUSVfwJBt2eVcsD5lPQ2mZIUQDrAG/Tr7m898eV6FMU4BWmgNoYC94AJIAM2/pjbOZ/oSTa6ASQARe3N0O3U/GI+IVeRnemrKqn1QPVsJiQBYfX2xIrkEfJfbKZmADYAkkieW5AgHeRt+eCMz4S8ylCsq1NLDVpsCRYjfYmbzufjBHDWp06KIkIABABWGY6pAAa9zPuCLnDPKVGKc40s26htQHwQBuL/ODSElKXgpue8HjzjWapqGmnRIC39Y5pt0tAB74Xca4E6hqKAvOmJEjUKlK0mwsCY6X9sXPjOVqVKQpUKi0ipElgZAvBHNuDDD4GFnGeMeTpoi5Ok0yQZdkOoybSzGLD3MmbYyl4K7mMics1PUgBgkaRvEW2ExO4vviq8KqN5F1WJqbmCDrbYn2nttjrgoA5cnN2cpqcyqhRvp1WEIwnm2nc3xCPCtAAU0UBYblm53JN5LSx9rk/GMsKgqVuygZnxADn8qGcsChRfaXMfMkL9BgirxDRUrVCQGRTp3vGpvzMJb5xGP4d5jzkdHSnUoqtQK5nUQ9vSbLZpPci3Yjxhk6lNKzOqT5Tkc0gSpG8D/uNhODKsUGLeSr8BOuksdF5twWMTItLT79jiVspU1EbBjsWm9p2scCcJ4c/lU2AIBAJ/a0jt1w74XwtiQW5htYnv8AFv0+mHk6boePCsXUXqI0Ek9Rv7/Hxi556qtGjllYAO4YsYvbST+RePpgGlwrU6m+knmO/Lbvbv8A98CeMM55meogTpFFiPq9/wBFH+2JruZngccMzbEahzTuJ6bfTHtOijs2tGXtEnfeZt/3xrwahy3EHqO+0fI3/wB4wZXibkidt/pbviTtMfBzLx8dNc0kACKoIAAEkqCWMRLbCfbF28G+F6dfhjU6tNpzBMsReBdGWblRvInm/WlePF/8awkein/8cX+lx9aRy+XAKKpRFqGSj6Y1Cw308wYe3vjuba040cKjc5WM/AXh05KjUSaVSTKOqwxWIIY7i4FhMGSJ6WKkWcMdBWQYPKRYAbyCBq7i/wC1V4fx9atQ02dtQXUkkRUWYD0ytqgsRBnYzM3s/BqXlqyuYJYtzGZmNydpuI3tckzjnk23krtSjaByi6G9MrpJJJIXZiCD0A0/njyoJqALcT6lFp5gA0XAkj6jpthkuZTTDMupDdVaSu8WF4joRheeGgVFez7hWnSygwbDZrhbmD0wOBk7FPE6TMxDKKlNWiWUnoJkCCN9509YMyKV/Ebg+ih5ySjUqijSakgo4iVEyOa3e5uRGOnOpJvYEgMrC5gAb/HQ9iPgTjXBqGaSrRfWwqKCwSxEQVILWDSP6dMPCVOxZq4tHGcv/E/iCKqrmnAUAAQhgCwuVk4zCPNcA8t3RqiqVYqQwIIgxcRY4zHd2nn1qDnO1S5NPX96QjAKToclQQAAAAYKDUxMlekziwcA8N1EnzwGYE8g1cuoRDcwDdYi3Mbm2KFS4iaVVXhWIi7qGAgjowINhHT5GOz8GzJOWQqzVYX/AO3ZusABhpvblYD9cT1+3BbQ7nZDwTK+WC7MlMEcjUQQQpMTpIWLewjrMYe5jI60UZdlrMAb1nEsQAAHIAqar+0de2A+EcXqNWqUq2XZaAQgVFIqAOPWpMTIkiN5W+4wxfw2pDPSjSeYaBN9yCCe/QRB7RjjkneTrUkCU8gtKappvTrFVVkVwUMTzLJ25mvMx0wB4i439mpo7LOuolITMcxOq/bRq6/1wm8fcbr06CZdB59Sr6hJd6ZAUjSFO55t5iDik+Nc9mSlIZlaqOdLS4IBhYGkbAyXNgJBXtimnBuiepqKNpHUBnSxqUkq6JCPAIYqskGPckH+hwBmOP5taqvzaFZQGUh5mzhiCA0AXBFjNxeKbksnL06/LTL0wQvmXJKrbSJeJM2i0YZmvogliw06QkkKF68vUm1z+WFlSwVgnLJXvFXFW/1Vq6qGLqCk7GU0A77ReZw/4bn6omkrTUCg+bBAJadrEQLWgWxpWzIBOlRqtJMentJjY/sIxqlSeZmOm1piRv1O3v1wNSW5K0GEHCTpnQvCniWl5Lirdww5gCdXpnTbYNMYYZ7iVKQAVfWYgH1aZj5i52uQB1GKNk6aGhJkNMU+YEEAXkBYAj3tvjfhLgVkcg+Wh5zBFvrGwuAJuMQt8FNq5LJSzjLqcw7RzdADBECx6ACx6/Qp6PjSk1b7Kz1EZgoDQQpJnkuLEAgbDqJBGLWj0pDyyqJlQsq4vDSEJBO+4+MAJw56yVIQhC3KyN0IA105urCTsBfacOn7Fbs9q+JTlhLgFFEuw3UX5it5EzcR+mHGQ4xTzSaqOmoRBvbTMexKmJt1+Dim8V8C0srRr1KZck0KqS7alAMtEEAqddxfdjvjn3hqhm8hnKDOKuXR3RW1SAQY9Q22MwbjrGLRgpLkhOVNYO3ce4emYVqbMwJBMmwG4Eypt+/fCrhnA83QhftC1KSkaFJYd51NpBjVFrT3GC6vFwCi1WRHY9QbC8wRaZk3iAScR1aryClSQT6CQUi91I07wZ3F9uuJlaGCUKq1GIPKElAWmWkzY7D0j1fi9rxVcpTzAAcRqlCrESDHoPQcoMR0EzfA+R4wy0180tqY6idAlAxBAaGECIBM9DOGDZim/MOpUMbkaTJBldQEGSC1u5g4FAbfJB9l0/drQZV1WJAKr0GkSYAmR0nDJlCtKjmKgXmwmbdJmLCNuwx5SqlgV3I67BvcHa+8dMQ5zILIYG86mAjmtpgzsNvSRbBFuwXibfd6iq6p9YtI/wCUxPaem5xQxwZ81xPSrhfLy92a4uxsI7z++OkvlFdQCD6egsJg2sY77x84T8J4JTNWo7vqZlVYHKdIJN4M+q3b9Iywx77TTK8ANNNIdX35pAE2sYNr++NM1waspYkMymI0idgeg/y+HtRaIemohmHMIuN9I2sLtG14PbBgyu7XA9p3neDsP3wFAHVaOR5zwac3XqVqpKUkRBp/G2943Ciw1QbmIN4nynDmBFOAadSmoUwTEFg0n0zI2FzIO2OhZkszBHdUUAknQysWkEaW1REbiZtivZzOhGeiWswZgdQVlIJMMCAwOxm5i596721QEldgHh7gq0cxTqNI3RBYgIeUC2xEK0zaI9gu/j5UZEyyKpFNmZiZszAAQRNyBcE9zGGdWgQaisbowVS0LcgaY6X7iLzGKP4q41VzzU6akulAa3VwANS2ZgJloBgzNgTETDaWZW/BPWWKXkpfDeIPRrJUSQ6spG4mCIFiDB2x1zP+P6+UpB6xDPUIigxEqLySw9W5UAAdCb7894x4gV10eTQTqClJQZt1AB236W+ZB4salRVcgEARIABj6er5ud5O+LtKbTaohGT01JLJ2Dwv/EmnnDSQ0wKxJ1ibAAGGBIJJsLQY3kRiwcJ8SU3pjzalFKjBm006kgJPKTqiJmYj4x84USQbmMdw4F49y1GgrAhilFZ0aztYIWcEzcfX2jEtXTUOCmjq71nwU7xXkqVbOVqkIupvxC5gAarxZo1D2IxmLjT/AIwq41fZ2EzYmYgxuFjGYWpIqpI5B4o4aaNZ0JYkXOqJkwbwSJv0OLP4E8RLlcu4q1Do3sG5NUreGHqIsVEjeRjMZjrn3RVnn6b2ydFu8Oo1GmKlJzSoV21BXPmVXJ3YMRCCdI0ncAlr2MvFs64zObo0l01KdNGBVoJ0h2Zm2UgqqchnfcXxmMxyNXbO1YqihLwfNZt/PZzSDNYl5O02C3EL7jFq8QE5/KrQqfeeWw++sHJAibmLixtffpbMZiOpNp48FtLSjtt+QLh3B/LUnV0ks1zJAM29gI9re2Bs3lie07bm/wAduu5x7jMRWo9zOnalEkTh2kl6rQpjlH9SO/8AkYnp8QfSZqFjIaY2axGkHY2gHtjMZhdzeQ7Uiak9yagZgbkyB8e5ONJ5bSoAZQszsd52vM/THuMxnJgCuCcaqIKeWXS9QMFDMLgMWOkmPSCG6H9sF8I49rr0RoQgmSFExdgSuuIBHQRA2EmBmMxWsWSWXRfwgJ5dpkAfmZkCATEx2wJnskKqMjFkFQqCRfUZUCCIIMCNhuO2MxmHaII0zmSliV9KmNLAQb/XrG84XZnJMz0lp1VphjdBSsSAzfzAdJuDtYm2MxmEstye1FfL0vvzI1EIy8sg30iAY+oAMA26VrO5w5SpSpBBRgTyAEaSxMiTq2KmC287YzGYolkVO0Wzg/FUqqjCoH01NOpA6iCmsAgqJ622EnDDLkuA8kybSY5SQCbCD7Aib774zGYWSoVBVbL0ma6w4jmUlTF+qwSOkY1oBQrDSOrGOv5xeAMeYzAfIEgA5qm1YaAy6SQ3KBeVAmHE7HpsCDEwW+Zr6FAUCQIA2G4H6Y8xmGsFW6Kxm/E6K/l1G1LCjWFsGMyCpuDAaCCw/qzXJUxSBRVAiZ0LJ1dbruZn/DOYzG4HfAo43xKilGojFwadO1RfwMZCwJuA0Da3sMcTy3ECupzJquxhp2LSHJkXlS4+TjMZjq0PJz67po3OVWoArpBFgwI72Pudx/2wxqcPGgUabc1Pcn8U7Da1z/vjMZhJt2VhFNX7wL6/h9FqohLDXHaBPxibinB/L0+W3Iw36gje3UEf53zGY3Ulcc+BVpRe7HDE606i21ER7n+mMxmMx1pnFR//2Q=="/>
          <p:cNvSpPr>
            <a:spLocks noChangeAspect="1" noChangeArrowheads="1"/>
          </p:cNvSpPr>
          <p:nvPr/>
        </p:nvSpPr>
        <p:spPr bwMode="auto">
          <a:xfrm>
            <a:off x="77788" y="-8302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2" name="AutoShape 38" descr="data:image/jpg;base64,/9j/4AAQSkZJRgABAQAAAQABAAD/2wCEAAkGBhQSERUUExQWExUWGRoaGRgXGB4fIBkfHx8YGx4gHSAfGyYfHB4jGiAYIC8iIycqLSwsGyAxNTAqNSYrLCkBCQoKDgwOGg8PGiwkHyUvLCwsLCwsLCwsLCwsLCwsLCwsLCwsLCwsLCwsLCwsLCwsLCwsLCwsLCwsLCwsLCwsLP/AABEIALcBEwMBIgACEQEDEQH/xAAcAAACAgMBAQAAAAAAAAAAAAAEBQMGAAIHAQj/xABBEAACAQIEBAUBBgUCBAUFAAABAhEDIQAEEjEFIkFRBhMyYXGBFCNCkaGxB1LB0fAV4TNicvEkQ4KSshZTc4PT/8QAGQEAAwEBAQAAAAAAAAAAAAAAAQIDAAQF/8QAKxEAAgIBAwQBAwQDAQAAAAAAAAECESEDEjETIkFRYVKR8BQycaEEsdFC/9oADAMBAAIRAxEAPwA85hQRe5uBv7Y2eusjUwv0n/NumFitUc2puV7QenvYntiWnw9gI8p7n8QIJ26T6R374bCEC2ziaiDcoeb27fPW2JstnJEIjz/03/brfCetmgTUpDlM/iBMnqAB29zibJtSEo3QGSQASbdWKzPTfGfBldjF+IaQToc2/Lbfty98aUOIhhqAsR6Z6D5IGI6FZRqfTUBa+qoUWQR+Esb7dztfCnMZtG0xWaFJP3hPL0F43j2Mz7YySZm2iwU82SJ0r9GF+/t+RwG/FVBhwtp3g9Z6mBiv5rM3RaRWohAEsQCWHqAkjlk2kDE5pKqEwi2NpBab3EiSCJHbtONsS5BvbLPTzltHoJAIBsDEgRvb3/fENXihUOQJ0QTvvb/vhN/rANMRYAxJA/aAATa0m3TBWXzjnWcvVCnSNTKevQjlAFu5/KMI1XJRO+Gb0ePAiWfT35Cb9iJ/vidOPpIHmBjP8sHvE/X88KaFGrvUrqT0FR9RvHdxufmCMGZajTIgVUZR+A6ptMiZP+8WOC9oq3BP+qkx1/MT7HltiTzXMyBG4lbSbdRv+uAn4uUENqIg6YKabbAFgTtFz1O2I14khgs4JYSVDAQRI7gETA2nCDr5DKWbqHm0uQB0ZUH6n+l743q8QkgmUP8AL5iXiZ9K4WJxVPMAVIQfzVLn3shEb9+m2Mr54HQVRlBgv6yfgRpFxI+vTGp+jY9huZzsNGhj15RMi/XaIJ6Y0PEGBkjUeg/uPb88R0OLMaU6kWnsNQIGkAT3YyMKznqSqADShoJ8oHf5aIvt8nBQrwWBuJmANMEyAQVUQIFhsbx/m2tFKhLaYMbqXBm3YiBf3jC/K5/yuWfVee8W7GG7kb4KzeYepTJVorAqUVQhJ/8AcJEDTJm0YVuh/klNKroMOgAMGALm1iev5Y9pZSoqAa/LMaoK23Npn2naL/OJqdZWCmArWLW67kA7wAf5umMqVAQQSDoWeYqQ4MSRYAke0/nhNzH2Jmr5ypT9dZ2FvRabe2wnr8YHXPFNHnK5YgkEVjMWI6E2B/OcFZNGLMp1AaZXnCqRcgCT0iLyL7dveDuqBvuxUIYkzpJsIMEwYiT1mNzjbjbSChxymiiA1oNqzqDH9ZvY7Yhr8aC07KSpIHK8TFyN5H54IT1HlMEB5CqdRuLENAaCbyI3kb42qhZJVAVmF1OCJG+oTFj+I++BuQdrrkFocTYvNOm2yjeTLHqZOkWjf94wwyuVaR5hLQCSFJi/v2idiLHa+IUzCghkeBqiB+K255rA99Me4tBD5nTzyF39R32vJ6av0HSMBy9BjH2eV0h2jUokRBkmRvcEgzN5/acQ5fgyrrIDdome97WH1PxgzO1eQWIlhzIOkHckwJgD2j3xrUzUJqkEAjYzF7Ta1v3xtzobajepmvMZdXKy6gsCJiJ5iZJgW+T3xJTbSNNyFGqBuxN5gC8G+87XxpnARpLqACJSDF+izIBJBue5FsD1iFaRImTNwEFhGoiCDJ7f2F2GjarWCB3OoydTQ34iPoCTaYv7YjzNRVOmo6ipAtrFmA5hYTaT/gx5mzpYJVIlIrGIhgDyCNXft/LgJ83TrhamtVKuTzC5NxHqnuPp1xkbgPyfDy6Kw0KD0ZVkfM3x5j3LcRo6RqRiRYnygbixuaoO/cY8w1sGCq5ni1erJpioYYE6Xt7cth0/2xo2RzDMCVIsRAcreLSSb9JwzqAj7tQRrN4DadNwpv6YEEtIG+JK4dPLo1WCnnNKoSD/ADzYX/muT0x1b64OPZeWyHI8KdNZeoFEiQBrAmYGtnE9uuwk3xOvCKba5eqygi6hVWZsB3JjG2Tr0adRnQF5A1l0HXYrJkwBso3j2OCM0UamrhvU6oJiJsbjUZiVJE7GL7Ym5O+SiikqoBrZNaaahRdxsCaoEe45v6dMJWyUMGCuo3Ys2okd4Gn9xhrxbPJQWCEqVtZBIUqUkdBNwfyv7YW5nxH5gBKIttMxJlQSCehF/cnDxtCScZYGPA1oLX0VNSbaWWlLaiYAjzGG1pmQT2wPxTIVqgYKTWVZg+XpYDvp36dJiMe1/EVLZLmFJGoj56xdpO0wcaZPjrBdNFwodzOn3te3tv741y5BtjVAf+h1jPNTQOpaxsQok7WED/DjXIcOrFQVeASejESDBLQIAi8km14vg6tXY0dIqVOYglmMQSJAmASSJ3P0wWlOi1DyWrFq0yCQzlTy9gYFoMnGc3RukrAawdnA1UQyWB5+7GLgrJmIubASMTDL13mqXUCROmiOXpNlJ1Eddz3xuWNNBrZaitykSkj4G/pm0yCb3xvQ4YhaTWNNVWAGAjSATJK2Fjpv1jeYwjkUUQqnTqVm0hCIFtSqWG1+eUt7ybbdhKOVU1Giux66eUMxMCeUglQB/TGUK+ggJVLFCxqBBoi4AuAJuAN+m18S5DOLUqMqotOAWWDpLG8kn8JAjqAABhcjYC83kKekPcg7sTqCiInSdj3P6YFpZOmxpqtEtJOoBG54EyZchCehA6G0WxFms01FmprXZ2YAEORptLEltfMQR9BibLhqj06rU0BDAl0gSRqMhQIHXc7fTA4RlkmqZCnq9CkbKpZio3HXlIG8fXrietUSidTDlCRpUTdTB2sF7dB7ziAZN8zQqVaJ8ryiJBLXEav5ttziMZ5Gy4qazrkK1NTckNO2wEGSYm4wlt8j48Bx4e1SuiGmXpQGlo7CekhukT3wLW4clmAcIQVtcQNcelZ5pkSPxDG+TqBVNJZY09LQYswIMEyABpB+ntjQFaxajU1GGDEyOUkiQSJAAn994xk2ZoOr0g6JUq60ddtMgAb6YCwDt0F5wLw+kzU2NNk85SVljYiLk85MkG0bRtiTI5ZBRrIjKCSDqLGyiYaGFiOvSDftgfj1f7OqIKemkG3SDFMqLjbUdRJ9yD9FvwHxZJw7K5gupcAKPXpZSAIt1kWgRJmDgWhnqodmmn5UsP5SRMHSRZjEbewxOM3XqMEWlrWppqDSCNIuFBFtJIkEkiL9BOIuIZLzQlMTSFJ3VbjRpEG5IJgkE2J+uCnnJvGBnUzS6QhOm0ajK8xBgTHMwUX6TacAcKaS1GlVLk6mGtZggiZIO1iRG+GWUyg8tnF/KY1CdQILKsyOTls02n8xhe3HlKNVKVKZDAkqlyBFyWgD5t+uET5od+2B5fM1ftButV//ADGVSAoYjlMnr7XgiMGHO0yCawD1KSpuoJcSehAUAXPX5xtR4nQ0agVQMzO6MCwLHbp6iNJ3FtsQZXiojS1blLBgqAQIkgC8X1L9NN8O234FXoY8OOk6yAkDYy0j1ESTEwLxcycFjhi02qOKi+ZVQFaZEoBcxP8AzbntHXEVDiqFRU8tXViBJMyY08o0m8dt4OMznEadNA7roAMggwQSGMAlGNxP09sTttlKpCbj+c001K1/NmACdJ9iJKSBHXsMEDxNRWlpUgtpAJK7v/MbD3vhFkuII7muyaiSYW2kGbkCOtxhi3GEKsGSVZYYGLgdLAe2+LOHiiCkrtMJrcXevpC1FdyygBGDESCNjFgJP57YYZJTqcVKp1AgBhA37b7Ad+uFvC0oZfUaaaTBBY3ACjUbgTJ226YN4RxHLkMwjUASxAItf4WLdO2Ek/SKxXt5K5nK4NRz5tb1EcotYxbmvtjMT1zodlNyGa/1PtjzHQuDnadkWXqVamslQeXTpCmCI6t6Y9gRtaME/wCmmTWYwwgqA0SI0gAEXHx0nEmXbzKn3YVZEmoCxgSFEgzf4+uD4Ri3/iNViQaVPUpIi3KrMfxiw3HbGlKmCMVQqyteqzlS0RzqpC6SwE3JYFVBhSJvGC6dR3aywUOq6kqCIkxGkQACDcgWvvgyglWSVQwTZCrwoknUVJme0xuffBD0oGqqoAgWLtt+GbKF7kEEi+24RyKKOCuLwZqjtTatSQ3YgLBIBn0zCxvBAmRa5wenhzLoR9/pCn/7JJYmReKkA/TtjzhlPL09TylMkSHDhZiOW764i/SffBXHm+zvR1Kpp1TCeapJBBkxDxJJAiRMfXGcm3QqSWRTnfB7eYWot5szEoVMyTcaiVAkX2t0wP8A6JX1qNPmSvMpqWQiTMExbf3uYxZFpgkfe8syoWmVne0lzAmD1m4ONFoU2cvSplnAKuNMCHK9SpVmJ5J1D1GNW+N1HQ2xLwK6HBa4UMz6HkcikybzcqgBMTtJt0wxfL6tIcZamrESTUfV6gG3IBY9Aw/OMRVD5aitFIMjW0ghlH81uUTqPUHlPzhbU44qvGupVMXMNYahMQZtEkmJ79cLlhbrkc8e8MoDB1BSDfkEibsJbVIuL97jFV4jmaaVtKsCukXAYgg829+p7HDbhnC6GYzGiprAqFrtUIBuZCwDcRJluvWRg2nkqOtlNB6ZBYr5lRGMKDz6C0QsRJnlv74ydYFec8ArZI0GYEjU62CKpFUMRzczktNxcD4m2FnEc2lNwFFakREg6R6QYjSljeLSMbZnj6U1Ck0WJnmUOYj/AKaigiwiZ3jbCWpxGm2orIZgQxIAkdABcdMMk+WCTjwF5zxIrltNJpIMsDE6o1TaCDYXHS0Y8p+K6gQU1QaIMKwBjeQDEkXO84QiqRsAy9j1+dsYjtpOx2gDr+vTFdqo5t8nwWXMeJQlJUSiAGgrBKkyNLARe9/ztE4XJxJLqMu6qSREswiTvImwgW7E9cFcDV3Vlg/dRaBuxmJkQYBMyL/OPKOZ1+aE01NO24FiBJa47HpifxRdN4Yu/wDqVlDACASDq6iIsf1n59sTUuMmpTqtVeahKFSTzEwV2EDSFmfcjfodlMhRF3VqVXmlE2G0GWIUk/WPk2jbL0kplmFOpe+jnbcELKNpX6i8GDbB3Lihaly2T+Hc+7PYKQBzlwNOxkBRp1EnYEna8i2N+L1SJp3arOsF+WJ07KpCDYQAPf4GHDkIL6KiszArblAsQASRsOwj5jEwpU2oOp0isxhTqB5SYuRTmfjE282WUWo5JKOazDQpFNypEM7ALAk2277+xxLk8vV8x3zDUqIUlhqZGIiSQFD6gDzRcXPXGtTyKOVDmirlSAGUNLNaQzGJX1HoZjcSMFZCgg0VQi06gTUCrGx03AF9W8W2O+M3jBks5C34g6VHU1QuXYMrlVNyVUSo1EyQAO1tsC8T4/JNVEYsuqFYCI1NDMI2M7fGJ8qtZ3LkkkrKFpET3E8wAuA1jbtgb/Ty7CoVapSKhmdAUJC8u5vYAk9Lb4RVY7To0aqc1AKN5gAtSgAldh7iJiL7Ya8N8NrTptU8xtTAwIMqBYiZWJCwd9hiPK5KmB5qnWYOm8BCbRDRq1Br2hbb7ibM5OqFp2FOQQ8OCADI07nVqJO23cYzlijKGbIuJ5hafKphwoJuJ9IYG/aRcbYgzubpZhKNMl10oztaNYVaagqdjJnb2xJxem/kVbCtBBTlNulrRA7CbCDgmnQFeijqpp1FQMqzAUy1hbaU22/LC3WRqvDIR4TmitvJGklSDqkSBJ/9RAkb4XZjgL0kFRDSrEwKiyQb2FiSAOs2xYVyrikA9QISQrLc8uqYGggiSqmRflwF9nWk703UpqKFxDE8pZhBaTzEzJOG3v2BwQvHD3eiZFJHaNCS5Yg+2mJPzgfJ+H61MMz1Uot6dDEgmYAtYRizcOqx95qnUqqJUqIWYAsSbbnYkWsRhZlOOPnC6nLstMW8wCSrbLJAUE+2ApvPozhG1fPgQV6mliGrajNyqsRe9jGMxYl4LlKfJUNNnUkMTU0kmTeJMYzFuovkGx/ALR4uoVtTKKdICCeViSR0B5pvvtibI+TIYZjzAATp1leYz+FFiJuJtb85eJ0qLqhzbLT9QVKak6T1a1M32BExbrgNPAQ/4mWzZChdRNToNM3IiOUzcRjOvJJOXgdpWNajVetUamsArrqCTtIH3qA8scx3m03hDUyOWkeUpqF+UBmbQDaGIBbeSx1MNotip57LClVP3i1QGI6nbvECPcHBdLxbUXUtOEBvCWt2mZI9icNsx2idRX3Fyp8KDITVZajVA3lxSDAdDpZQVUSfm1sVXxJWqqFV1Kp6QpHMCOk6d97A9cZw/wAa1qVKpSVoLMCjSAFvOxBBned5vOFvFM1UqtrctVLSZadz2PXvbv8AXBjBp5BOcWsFqy2a5GB5qosV03G12IEiQQe98K894rIABeWQkTTBAVTZlhgBIjePriJ/FdVFAAWmYjUQpa+kXlZ/CPiN8eDw3T8sls1lA0z/AMQk3vuqmcKoKLtjS1XJUiSh47qBGU0qcFY1RzE9SSSRJ9lGBM54vd9KgaEEEorMVJ7kFoP9MK87lUFlqrUMSSoaBfa6iTseg98CrTXvMYptjyQc5eWOq/i+u1IUQ5FNei8szcgkGSOsHACcTZSGViCARvFmkEWixk4DIgk2gY1C7SInBUUuBXJyywirmgffGoqTMH/b++NKdMHob7W3xNSylQqzIhYLuQPTvH6Y1pAMy1BnYKiks1lAEkn2wZmOC5mlZqNSxvyk/tP54DyGcWmyuaetlMgMxht/UBB97HFjr+MhVQJGYoDlkI+oGN7HTHU79t98JJyvCHiotZYmyXG61Fi6OysbHYnt1GLTRz1apzFMo50ataqQwJFgbXeTN7e4xVM9mqbVNSvWPNzFwCSIAkc1z7G0dcNK3BhTeklPNITWWDeANUEK2kkkNIttOElQ0bCK2W87KlZdquoAPLMpIvFiyxFtVjO43xW3yzUqhDMAV3g/FvnDerQzOVQ+XXmnVRSxp1QAQwnSVJBBE9B1OElQybksfnDxBP5WSx5fxIyUaYJNYsZCE+iNSiYHW5i+3TEyaqNNUFJaWsSra9Q3G5BMQD32jritZHNeXUVlWWU6hviy1abkKPLNIjSDrg6iRqEWnYXHTsMI1TK6ct3JJxXMVctSRHCNUcFpLLUWNRNoJBkwIPb3nB9Li48tfPVkqmAVCBYUi0iVMkFWE2iO84WZOmMxmE1qtVV35iqiDEyXvbT2kn83nFqGXGkLTaWdQXdiVQQeYaHJqRABk9RfE36ZZXygbiHFRoprLbiprBOrcDSWk2mLT06Y8bj9auPKcMKZQhaY5QIU7MxIELqi07AYQ5HMmlVc1CSB6VUxqMwAsqTFjaO31d0uIa9E/chn/H6nA6FTAAJBEgC9vkNVwMpXzyPEzWrM63FJabgAHzEbS8KoURebG8dMZRzaIAGGpRzQSKh1MTBKsFmwYXk9bxZR9iY1aVKiqVNBUmXQBkAEQVDaOYkyQI/cniubpUg61h5boB5lNJcQbDmYQSSyXtbsd5j3XI84XxdA3lKGEszGVI0Tp2kfPLpO+4GDxxPK1HKqQDTFRiY0gNHMSAIMTf3nfFGXi9OrUBoUiFCkS1QDUBEmSgiSBbmuN7YgzPB69NzVpkTUQqykgf8AEBMqZgj+3TB2rhg3Nq0WnKcO1IatCtUZFqXFI6QwJEi8SFEW9zhhzKPveaoCPVDBZggAaRsW29pkTGKbSa2lHFOCoVS6sJYiSeXSkwbk9sOaearwdYVisTzyxI2khSpsB7/nhZJjxaDM85ao1MurJoLMCqKwIDQVKrMSLkQbDuZjpLSVApYokcqosjcmevXvfCinxQsxZqdTS0Lq8omCQTpFwZuZjttjzMeJ6jcipYXnmBN7EiVIMyP2jG2vgOFkM8l35kzWlSSQNUR7QdoNsZiqZvxW+tvuaRv+JZPvJMk398Zi/Tl+UQepp+/9kXH+NVa5mFRQZimsCbAfS3XAH2uoBpOo3EbQImBBm0Hbri7+EUp1Eru9JFWkoqNyCozr6SJcnTG9lv8ATD/wPQpV81WqUmqU6S6XNEqgUlgy7BSQBpkCdzsOry1duKOaOk5Zvk5XSokIQEBYn1NpNo6DofcXxpw3hVSs2lWRfwjVIUkmAJAIBk9cds47x+rQrNTU6QY0QskggbTI9RI2w3y9XzKaMNIqFQTIHK0TJWBPMAIOIv8AyWvBdf4t5s5xwfwJmKK81SmrA86KDfqJIibGb97TgjiVKlQHPVLFhJVRquegJWAf83w343nnIYirpQmppVBpsCIBiJOlv2xWfDyJ9rrrUo08wdTFTWq6Qiho5dR0npb2O2FU3LLKPTUcJG1fw0K+V1qTTDCdTKFBvbnIkgt7X6YVcO8I0UKs9fzY5mSkhPaBqJCi8yexFt8dCzPhmpW0xVWmsaNIph9IFhEPpmIOwgCOmMXwbTS7aqxF9LllBEAxy6Qpm1yfg43VxyZ6SvgrC+AKGarfd1AITU1MJo79VmCJEkr3ucV7Mfw2z1PWhpNViINJhp6XgwxjaCO+LdmOP5zL1VQUKWWpEOR5YB1RYamU3In8UXG2IclxyowA1EPq9QAhr6ipEWOkyD9MZTnHjIHpQkyicY4E1LQRl8zTEDWHRt7TBK2BufriLMcIZQNVOqgIAGpHF73MrBkdox1w8UrKWXWV+9amCBpNttm6nHuW424NPUhqa2dCNRkaSQSJMmwFjHz2PXa8C/p07yctpcCd4q0AxBQtpQkkMvKyruR0gm/Ttg3hfhIZp2Wjr10wusMvfeJusN3jbHWsvxFWC09D051xDjkI7dydhY7fMj5bJ5d6vmIHSrVG4pEnSvp1aSV9u99hhP1DY3QSOdU/B9ClTD5lnpuBLU2IUi8EdS072BtjXLeG8pVPIuYVQwAJstSY9JKTH+EiRjpjeG6NeDUVarUzPNTK6TIJ6hluBctfrgDjvEMjS5lp0K1YODFEkRffUAyyBFpvHTYbqyfs3Tj6QlX+HNFafmmm7hVAaXjUO/rWTHwDGKTVzVKjnQcojpTsIYKWO2qxLSJE7g77Y7Nn+GrUyweqNQKqSkSBqK7WBkAyD3xUqnBVVGp0yaWokMVUbANMgAfmffAhqfUaelf7Tm3GuMNVGkLTVJEFVUMQBAUkAagPywthjMDbe42t/tjqXAP4e+WYjz6brDjUwM3uB6bz1BiJnEC8BaiVojJZYGoTzeZVJAAkB5T+YAmYEgWxZa0VhEHoSbuRQMvWqUHV+ZGiQSPexEjbBHEfET1ko03A+61Q0m+qd5PaPy98F8fSqrGnVUHyhpZ11aYZuUjVEAnSIsLWAxuR9jekcvUXUzKpr6rHVMgAiQkbkgzBgxvS08+SajJYXARwrhLpk3zRqUa1FKgSpl2DS2oqNisBtiCDsDfphfl+MgOwhKKFNIhVMAXj0yxNwep7mMH5UeZQqNWrilRNZiadNFUFlJAIME2BIAg43oVslTnyqZrtE8qM57X1WGJufOLOiOi8ZS/lhNLijh9CIuYVzdkVxpB/9TBbdO3zgXjma8uoCdCXlSWlrTcaQdIkkxbrvvjavxvMk6Rl/JESDVJFiYG8C8GI7bYHPBqdZvMrVpEASxVAT2GkMbX3g2wqw7eCssqott/Zf9GuT8QrSQsRSrVDy2qFAJAgw4I37R/bTL8Vd3IPk00AlrBpAPMASp1KU1LHv7Yq3FK9CQtJNGmxZXJDRNzJP52+MC6oggTNxcE2MX6i/wBcOoIhLWd1Rdq7ZmgVVdIeovm6qekKVuARoEbdgCItGBiUCKKjpUI9KgaYMXI0NqJaNyCfi+F3BuJsKVRwwVkBuXM6TywEm4vv3jtifPeLiNDDy3dEA1lV6i8QqtMkyWJ9rYWnZRTjt7h7SzOVdFXysvRKnUTUWo7vebvyqQf5dQMYacPz2VcDWWQk28oBhEkRCvINtoMe+E/g/PjMN/4l1KBWLLTaXcgE+gnSCFJ9IneOuGzZChXZynEqiIJmjmKQFgAQVUr6ByidH1wjeaY/7UqIuI8RDrToZfKZjMaZ0vV5NUTzWuLxckAgRhkzOlADQBUAXlLrVQmL6ZU6ZedJE9ybziq/6a2XpaDVqFqomVcIpK7aSRqK6jMEDYWm4M8NUKtDU1Wp5qusaSTqTrMmdr264zaSHhGUmT1vDVGodbhEZgCy+ZTEEgTtbfGYYedl05RLe7qskm5mD3nGYXqfyP0pekO8jxWhlclTbTS01aSmooUSQVuTA5r2hhcnfGvDOJB6YbKIuv1GmugEid+hMCLG9x1BxV/F9epTy51KizAlagbctEAMdIiQBYflaf8Ahrn4p1NekkAAdwJuD2MT+eDqR7dzIwdS2L0XzMcJorTNerJNSA503MekHuBtax64jp8QoapBcAwYURbaDCbfJ3JjB3ktWHO9iByMARYzM7gkWPQjGmZ4JTkMGCMuzGCtwJJDCJsBAjHPL4KLHJrlsvQZFIpqet2gyCLjuJAOoE9N8D5nIquWqqiLTVlZoHU7yCfe/T4vhZWzDFivLUYETpspB2YDQTcWMQLdxZ6lR2QNUpourcAzY79jOnbcD3xk8DV5K/4jpoctWYhZSutQRaNapJ7iWm+IcsIqMgrVKeiu4tUNgw1KCCYuQQJ74sef4HQqo4enUXzECHmglRBgSYkQLwTgHMeFadTWVquhd6bklQY0TEfN5M4272ZUKspWzn3Y+0LoZ6gIqgSyghQoI5i0SQSQfYdU9Lw65Kj7Gq69TgpUfsDqjSIVgYF9xG0E2xfCz65SqonMeadJI5LSvuSR8fliMcDr0zSVWIUM5fQ0HQQDpB3LagNv6Th1MDSZXuLZpaNRKdN5qBgWWornmAFgEBb/AJj30Ne4w6yr0URTUDt6qgcUyVXWGHKVOoDlbftBi2N8n4epUtFQUmOYIkO2olJAmAWhRJA+l8B8LyOXCUdK2CVRTLMQRUJh4n1X1iL7T0xnJGUWOKQy5PKaR0jzDdhAOq5LSsf2OK94g8Q1Karl6QShrMGoKgZmDSFAYAaAwBPQ+8Tgunx6kXokBj5g8iLAa5QMCIuB8X73xWOKMhSi4UhgxsB6jT1q2qLk7R8nBhhgllA1PiNTMUJaq1XRT1hS8qFFRaUFQRBuDe+x64yplDoM7TWBGwhURltIFrx1ucLeA1iqMDpSaFYAdWiorRcerVt3Aw+zOcQ6lpq1RtTxF7PSCdRMhp6YtJO8CRarJ1PJcPrVFHmvSKEA6QpJjfckD9MS0vC9ANqI1GZgtYb7Adz3nbCTgXEc4yCnUo+QAqjzC4mxgchBMkAC8bnDjOVXKGG0tIAMAxcDriOIgpvyQca48mXdQKVWowkgIp0ztcgG8E2I79sVziHiTM1nVaeWo0FPqatFSexhLE+2qb3w/wAznCgYuHARdTMAdNpmDvaOvTCfwL4qHEcoztyVFYo4Fx0IYAkmCCLTYg3wLbVobbFOmAV69Y0WlMtVaFH3lABT8gMdP79ffC/j/DKOYpOvkU5VT5ZDMoDkaRYSQqCWIHYDri4V+CIanmALdSum8XIMnm3ED9ceVvDtNgBoUCdpJv3gmf1xJzkngqowfJw7i3gevSqPK/dF20EEAlSbETbrtOGPEs3WpGnRyisgamgqeXBDNJUktFgTBm0frjtK+H6QQoEGkmYPMO+xkb3iIvhZmfB1JiTAQkR92WT4sDpH0H9cW67fKJdGFNI5VwzI1ACc0VDIxOktzBogFmuBfaxIkxE4j4YFy/mebSFRNUiR5gHy2kH66Y69TjolbwD906q7hyJDs2sgjop0qdvabnHN+LZU0QzvVdlnSisYaYNmXdTa/wDfDwnubsL04ximvA/ymfp16Zank8qtIOV1OhMEBY2UfzKBJHth94f47Ry6l1oo8iGYvJYwbKAtlJAmeWx6jCTwVxN2oOaQ1sTLIQqgvCiQ/wAKrE9yZxrxwNlsulR8vAYaWQPMb+qG0kySQRYmO+M13Ugbu22Vjj/ilK7VB9iy+Xcm7KpLDa24X4Onriv5dG3UTFp/p2+mLRXymRqfdq+ll5tSrpPNAKksb6YFja5I64myPgpq1RaVCujpquNa6lBiTA3sOk7fIx0qUUvRyPTk2I+GUnRAPstOsr83NM8pI9QYEcwI+mLUVrpo8oUqVyFCoFBXsGZypkjbsLXw/wCEcCFBadFqWqRKktqK3LGVADG7SYBiwid985lspTqmnWcjUwCkBhJtIC6rXPTpBm+OWWpufB36WnCKy8iPN5rN5hl8ohVkCTDwR/zaFB9gP64E49w+vSCCo/lNsQutNfdhLEWE3UAc1xhlxLi9GjSdVruVTakjeWTJ29IP59MLeHcQo5shamumQeSIqEwJDElTBBHQXjBjaVpYM4punLLFtPw9SInzAZ6+Yf8A+RxmHtbheUDENVbVueRrk3kwYk7mOp6YzD9X5f2Jfpn8fcirJWzWZo0GCrzAsANQDXBLCYaJJifbFw4Z4Qp5YFF1FyVLMTZtOoyJjSTLH20jpJK3+HnAy1T7VVUm80xNz6lLTvYWHcknpjoVLJeYG8yw6Ajsx72mAOkR84TVf/lA08d7B8s0BRYiBBmLbT/27jEebopVYpUBYKJMgMDIaAVa24BBEEEdpxoioqeXqZlLGGI2Msd46G35bTYXJZ0NXrRcBaQt/wDsOIJ0XasJ4vwus4ig9LToJWWYHVIgEBgIFu5vEjAS5arSB8wuzvvCaVGwgsHEAAG5JgG3Yz8RqkNSglZZpgx+EkT8HEFfxLWosoEMGaL/AAb27GLmf6Y2GsG7kEZIzUaQ4Ij/AIaggAFoYAlhMx1JE7bHDgZnLxDMyEjeqrof/cQBhM3ES9RFqVWGsto0013A5hO+0npsfbDZKtNxC5kqYEaQJE2kqwaRMX6d8UhRGaZumTWoZp1A4vOiqpjtFv64hq8DrBpWs1rGVMMPkFjIv2OPf9N17nL1zvLIA0fSfzjHlOiYlBWWCRyVTEixgO0ETsYvgvb5QE5eGc7/AIs+LMxlUTLU65V6kltDDUEFhzABhLA73tht/Dvxp9soKtUrVrLJIKmUE6FhzsWEWuxve9uOeKnrNm8x5pZmWo+rrplidxYAknbck4N/h3xUUM9TqEBhsQX0zNt9t4sbfkI6HpLZSOdaj35O9VeF5YmnqpBfLbWgWQAxOrVAiTqJN5xXPEvhunpppTZlUF3OrTfXJI5uWNyekb4kr+J5WpXaky0qTbKjHUSQQAzGG5rmB7Ww0ygQ0mq6Ko1rOmKkttMgXDSegG+OPMWdqyjn+R8KKF1OWILXNMiTIsqkqFUm3MWjooM2tXCaPkgtTyrM6HSSWBqMSFub2kyZKiI9N8OaXA3rMGXVSUCJedX/AKWJ1gbdYMTh/wAP4NSoLCKBeSQIv1P/AHw8puQnbEWcLylWDVzOiioBimDOnuzOTEx2AjCvxB4zy+XUbtNRKY1AxzXmYgKBeT7/ADhn4j4XTqlTUrOoHppqQQ0XnTpJb/NsUTx34TNXJlaLhirq2kppJuwJk76Q0x2H5qsySfAX+2/IV4r8aV/sNZhSVQyaSdRMBwASCLE81rwcVH+Cue/8TVol9IdNYH8xSfcWCsxibx7Ysmb8KPmeFsr1FSsAGVX0ADRG+kmNQG9/1MUDwFWGV4mhqaiFLpNNS0lgVECzEX/zbFtPOnJeSWpicWj6DoZWVWWJ2NmgG0dNxMnfrgujRAuFE94wrzPEEpz5lWLiyg9IPST2+nzjWl4loj/zGMzsjdLxYb/ljk3KzpcXQ0c401BgYkgyJB2NwfrOBv8AV1tHXrY7QSbHYDACcZEN5NIkQGF9IOwG8AbH8vfGbRqY0p5chidRKndTf9ziveJv4cUM6/mMIaBBXlJifUROobRsek4a5XiDMb0yhnqe0npMf74N+1P2WewM/HTrgRlXBpK+Tm4/hfSywLa6lzKhp5bi3LZo9xtO+PPE3Bc29BVQGsusFVUHswa4MiVJ/c7YuXFs6WdQwUKk6iKgMahpjdSDP72nAFbMwi06dBarAwDcmCH3lSSALSXn3JvikZvdbZmls2pHKn4kctmqlXM5RnbmHOSASZ7crKRPSDPXAfizj1GtUQ0KIpaRdltrmIsAIgCJx1LiHHPIpJSq0yju5RU1NHlaTMg2IPpuSdzbbFS439hpCmGyo8tmYNpgEnQdJkQRzRN+luuOmM1d1/Zzy03TV4FvAfHGcZ4WMwUQkLUBdtIu4VhFQkiLSYiemF3ivxLmsxXJrrUptMLT5hp6QoaT7HvhvwbxLQohvs+nLWjStLzaj7wS7QFi536+2CX8alkDtVzHmBTBkQTJg3JInqJj88PbTtRE2pqnL8/ooDk76WA+v62GH3BeNlV8vy0c9J5TNgRsZP0m2+DKuZWqTVelRc9VpUmT6saZC+8fF8MeG8CR2VtLZdtSFtJF9V18tnaSxjbueu2GlNNdyNpack7iyr1OIVGYnS1ydmaBc2+m2PMPuI5XLGox5wZuGrUpnYzpBEkybHHuCpR+kDhO/wB39nZMlRKwFOkBRaTckcsWuLH/AAYKzNNXUq86STqtJ+L2IN7EHEKobFpKjdSRPsRa5t37/QhqQC6WAcMBAiRYQJ9z032xxvk6UR1Mmi09CAC8kd5mZ/27HG1PhFOnTbRT0mbkC72iwHYbDpjTM0Fl9gFUaZYnpvBN5MAdTBvjfgdWoEc1dOrUYCmQFAAgGBeL7deu+FSC26wJOPIR5Q354/SMKc+bU1vOof8Axf8At+uLpmuF063OEJG8EGJjePyvMb7YScVyqpVVQhAKM0lgSLgRuep69vnA4HUlLBtkKc6T22J77ftI+uFWTpCpQUwJNMCYg3Am/wBP0w4RwiMZ9IJ/IMTHfacIfDXEA2Vpowh1pgMDYjltMjrBwueRvg84ZwetRVAmZrLoJm4OoSG0nUDAAkW6fAw7XP1KRhqmovqAMRCgDsYkE+oRv7Yyi/KIH6fH1wq41ntFajb/AMusYHzSH98NubYuxEuV4hlq716dfLqDWINRQY1imdKtvDrNwDtOGmW4bllNM0mamqtIEKCBpYcpC76oN5Bk2viicKJbjNNDsaUJFo1XM+/q+kYsOd4lqV3pwFLOF22VmUfnE4o7RNJMulAqCSTUKiVDa5Jkq2q1xBhRAtfpGNWpUCwqBRVBDBnLTAlSQQTEbmI6RijZjihpuurUsrYKbk9/2tjMpxpaigMO0bjaeoM3JJ+vXA+QdP5LB4o8eHKITRyz1ECz5sHyhYbaQZAHwB3wJSzpraXru1QmGUaYUdtKgsoj+Yhm9xiKnVDKEV2RTaFMr3NjYfnGN6mRAQ+XU1+zjT36rINw3Qf3zngygk8k1DOKbo43IJabxIuSATEHfBtLMCLlT7qLfpij8Q4VVphWdKw0OxmgxJOo6oIsWA2EXt1wtocXCso+2BTNxmE0MRa01FG19j1wyjfBm6OnHMLEkiMBVOI0wbm/cKR+s4RcEzdV0Yu1NyI0mmdQI95JGNaHES9Z6b02XSTDNYNBixBAv8YFGGdbNBgQPREklogC8zIAHucLMhmqFSqFps1QwWJUrBEi86Zab3sOxOAeH8JzObZWzDeRSDBhRTrFxO4+rFm+MWVeFU0YlDpN+gO9j01Gf1wkoRHU5B9CjTZbO1KD3B1dhqbbtcdANt/H4egIctqZgAqlyxaCDfQCBt2679ML1enG41e9j+UwMCA1GIAY6e5H9pOF2BssOQrKqhAb8xU6hFza/QRFh7b4n1oJZWj8RLDYz72MmSRIM7mMVqpmKtNNZdVAbSNb6VmxkkqZExZRP/Tvg3gXiHWtMt97rB1VUHKCLMN5Am6jT6d8bZWQXbGObUGBKyADzsN4IkdiDAkQL74pvibi9TJu9RWO6+adIMSu4BaYB0ruLmcM6jJma1SmrF1MF4JH8pAY7raCABe07kY24/lqS0n85Qaaw111A6YPNaWkjcsDJ3jAi3fAzSrkoXirjj16uWY6tqViNJlrG3SbfSDJmcbeIeC1qwoJSBNR6hAWQI5ALkWAgtfsGx54df7dn0aoSz/aCzmYldIaZNhpIgDtbpjq2W4UlOpIU6+ZRswHpPUAwdpm0x7DqnLY4kEt8WmfOdTJ1aVVldTTdSQymxBuD+vaxxPnc+KhnQqWA5bbW/X2x2Xxn4c+2UVdVmpTJamUZeYSNSw3q5QYWdx74p+f4Lk6WVV3QOxWQVmmxBgiRJAIBEyCRt1GKrVi6bRDoyVpFHo55xZSANj8dvfF04aXruq1i/laAXhAuo2N5JIE/iEW2icUjMUlRrTBhlnt0vi1cO8SsuUq1Hr1TWLKtNSspHUztt0EXixBMHVjatG0dTa2pPBY18L5MiTlSJ7VGj6febYzHP8AOcXru5ZnaT2aB7QItbHmJ9PU+r+2V6+l9P8Ar/h3mtWZWW4bcmEJtb2MWvc9I6yGeS0kmzMZkmCI3tGwg2IEwffHP/8A6wpDSWriSusrYJAEkEeqWNoW/eRjzOfxFFGkNaLrcTFJgw2DGZNhMWN47YRwlY6nGjoWbEi66iJACkzM7+4G/X4xDlESkTUltTnTBNokxy3gkT74514R/ibUzGbRKqwhMBhYAn06z01EBf8AqI6CMN6zu/Fj55KUcsC/MeUawfLJItcEdriO+Fem08hU1JYOiaoUafuwIsBIAHx0i0DvgJGRmLlgwNlW0xIJkFSRze8AQbTjzJZsGkHUll02PqBHe126xHTvgHiniZKRoeYNGupoCkgLdWMyRBuIG12GENtJ63BKAVgWNNnMbwZmbC0yZ2ABvip5rwK9Oq1ZHK6jd5JLEyZb31abGZkwRbF5oXcyAI2XlJPzAhb9vrgoqFJI5ZiBNp+mBwsBtplWoz5alyRcjUVIBgx7jcd47HFV8VuRm6YAnTRYi+81Fn9sdO89HkFgWiCGv+nbtb88IOLeG0ZHJC69AVXCXUTPvaegixO/QKosdSs5/k81U/1au4GlqVEhSBMQLH/2zPbDrwuqPk6asJgNME2lm+uFuQ8P1svns1UaaqeW1MOBpGohWCwd4UGYkDuJwZ4FybnKUyymGLEEHoWMT29t+nxh51X2Bp8/cg4rT1PppgHSsQTERO89RhXl61QRHvG3X569dsWXitIKlcoBqFNpLWjlY995AwjyFAoNTagSAQYu1rH/AA/vgJ4KVkepmmU0KUQxpNVaOmp1C/pP54krViiMzRy6QLbamVR9d8LMxnQmdO98vTAgE/i6ibCce8Y4iGylQ3WatAQQSDpZSR7Se9rb7YFW0DhDvLZ0rNzzH39hG/aMQ5rh9Kq2tlV7bXGrYcxEyI9v2wDkn1tTWRBaL29z+k/lgKvxrzSW6M7xfoHYCB8AYGTUmFZzw3lKyqPKOX0FiNNpBgsZXmJFvUe8CMCUPC+ay7MwqtWGhlCvUYxMXFwRAB7RIw/qZVKdKgrAtVqq7gE9BBH/AMkH54EfW9bywQ0qTcWgGfm9hg9R8MTYuRNS+0IVDCokE+qojm3/AORVYAAG4a04u3BqFJqINaqzv1Zg6KOvLrtEdQSPjFTzHF28rTTfSKZABWDr0culp3Bjr7YL+2JqgKgQkzpYpP8AwyJUEKROsXmeX3w+6+ULsfgs9ThlBnCLWXWRIQspJF9hO03mOmFniLLDJ0XrN5UKLavxNeFgFZJPS/XphDUyFHzw9FzTqoJU+VTPXf0C8SJn+434tQbNBBWSlm4JCklqbC4U9IFwZI9r7Yy24BUxj4c8LUc+BVzubSu5HLRo1QBTBH/KZn2ED5xlNslTY5XKVHqqoddbFWpK12KhiB5jRJKgmFB98JaXAcq1q1CtTa/OSan4Ysy6ngAC1gMZluC5NagqtngxXlpIECeSOoCEgC3sOpIJOKSkpRaEjFxdjD/Ssw6hqGdNAsYAdeS0AifL5QPwgmTI+MVzxhxw66eWaoawplRUdrFyTcQOUaQfz+MWSvx45TLVDUpJyGmlNlcN5hnmJiIKmTsZtBIvjlXGOU1CGLDWYbqYNifnfB0ouXJtRpZRffAOR1cSqEAiKAkoRDPApsfZSb7G/bp0zK1talWEPTYAqpv0M9LNO0Dtvjlv8Oct9pr121lCEJWGEnm1XUjmUCx7EjvjpfC2YvenFMLyM6lG6Dqeuo7x/aWtzQ0KqzWlm0bTDoW1AwrajJBgSLzuR7XsMecW4NSzVJErqajLBkgEE+4BjSbb7WvbEPEUPmBjTpEkldTKuoXFwzHmBH4Tp7jtiZcuipzK6EMZJO4BBLHmnSZ63tfCp+h2rKc38McuVbVSRBJM+Y50j8MnVKE3ABESpk3GOaZnIuhYeVVCpAOpZ0k9CQI+J3x3nOVUq03Va5UONJdGggyJK9DFgOknr15f4nSpQrCjUr1K9GtEVEALLJgpYwYtKgwZBGLQm7I6kVWReng9HAYVaxBv6FMdxv0Mj6Y9w8yfhjidJAlOm7UxOlgSJBJIMDaQZjHmG7vq/PsFOFZh+fcSt4TzJypCIH+8adIupXUpBfqJBsJ2EG+FlegYAcU6ZOkM8Em9hO4UTY2xf/CPFqVRM5SrsdJruwILw2s91uDIkGeuKf8AxNzMZg0adFUXSjBxJYgiZJNzcdb23vApcnPayCUVC0e5vg6+TopagRczsOjMYEk9jPe2Lr4K8QV2qucwyt5nlUledJYqhCqy9ASWMtcloi4Aq/hng7ZqmdBPJAKFtTKejMRa5DGY2AF8P6Hh5qVRGCEww1EmCpPzf072Ek+2OWcmrizrjBOpIt+dytfy2XLMlEEEKdDAp05QDG1rDl3g43ynhkJSy9OsRmWpx96xliyHXZWJO9oEmwwFwbiNV9DNrMMdRIiSCF2iw6W/rGGlTPvqIKaVIs9iQSCT1AUWgXi94xNXRSXJrl83FaoF9S6dVmGkHVHqGnoSYOzDvOJ/9QZ4CkEgjUQVAQReRcmx7dRsMZw1gyrSch9CquuVOogT0JiLDfp2bEuT4ZSV2K001MoDlOXXp9OoCAbEiDgpeBWys8I4+1TiOZpqwdGoZaorbQNLHVABmdYNvbFry0g6dKaBZdJJMdriBsOuOe5PO+X4nrKdIV6AUTYQEpOvWBEf5Nr1wzioqFiNIUOwGlw2rTaYi0/274fUSVfwJBt2eVcsD5lPQ2mZIUQDrAG/Tr7m898eV6FMU4BWmgNoYC94AJIAM2/pjbOZ/oSTa6ASQARe3N0O3U/GI+IVeRnemrKqn1QPVsJiQBYfX2xIrkEfJfbKZmADYAkkieW5AgHeRt+eCMz4S8ylCsq1NLDVpsCRYjfYmbzufjBHDWp06KIkIABABWGY6pAAa9zPuCLnDPKVGKc40s26htQHwQBuL/ODSElKXgpue8HjzjWapqGmnRIC39Y5pt0tAB74Xca4E6hqKAvOmJEjUKlK0mwsCY6X9sXPjOVqVKQpUKi0ipElgZAvBHNuDDD4GFnGeMeTpoi5Ok0yQZdkOoybSzGLD3MmbYyl4K7mMics1PUgBgkaRvEW2ExO4vviq8KqN5F1WJqbmCDrbYn2nttjrgoA5cnN2cpqcyqhRvp1WEIwnm2nc3xCPCtAAU0UBYblm53JN5LSx9rk/GMsKgqVuygZnxADn8qGcsChRfaXMfMkL9BgirxDRUrVCQGRTp3vGpvzMJb5xGP4d5jzkdHSnUoqtQK5nUQ9vSbLZpPci3Yjxhk6lNKzOqT5Tkc0gSpG8D/uNhODKsUGLeSr8BOuksdF5twWMTItLT79jiVspU1EbBjsWm9p2scCcJ4c/lU2AIBAJ/a0jt1w74XwtiQW5htYnv8AFv0+mHk6boePCsXUXqI0Ek9Rv7/Hxi556qtGjllYAO4YsYvbST+RePpgGlwrU6m+knmO/Lbvbv8A98CeMM55meogTpFFiPq9/wBFH+2JruZngccMzbEahzTuJ6bfTHtOijs2tGXtEnfeZt/3xrwahy3EHqO+0fI3/wB4wZXibkidt/pbviTtMfBzLx8dNc0kACKoIAAEkqCWMRLbCfbF28G+F6dfhjU6tNpzBMsReBdGWblRvInm/WlePF/8awkein/8cX+lx9aRy+XAKKpRFqGSj6Y1Cw308wYe3vjuba040cKjc5WM/AXh05KjUSaVSTKOqwxWIIY7i4FhMGSJ6WKkWcMdBWQYPKRYAbyCBq7i/wC1V4fx9atQ02dtQXUkkRUWYD0ytqgsRBnYzM3s/BqXlqyuYJYtzGZmNydpuI3tckzjnk23krtSjaByi6G9MrpJJJIXZiCD0A0/njyoJqALcT6lFp5gA0XAkj6jpthkuZTTDMupDdVaSu8WF4joRheeGgVFez7hWnSygwbDZrhbmD0wOBk7FPE6TMxDKKlNWiWUnoJkCCN9509YMyKV/Ebg+ih5ySjUqijSakgo4iVEyOa3e5uRGOnOpJvYEgMrC5gAb/HQ9iPgTjXBqGaSrRfWwqKCwSxEQVILWDSP6dMPCVOxZq4tHGcv/E/iCKqrmnAUAAQhgCwuVk4zCPNcA8t3RqiqVYqQwIIgxcRY4zHd2nn1qDnO1S5NPX96QjAKToclQQAAAAYKDUxMlekziwcA8N1EnzwGYE8g1cuoRDcwDdYi3Mbm2KFS4iaVVXhWIi7qGAgjowINhHT5GOz8GzJOWQqzVYX/AO3ZusABhpvblYD9cT1+3BbQ7nZDwTK+WC7MlMEcjUQQQpMTpIWLewjrMYe5jI60UZdlrMAb1nEsQAAHIAqar+0de2A+EcXqNWqUq2XZaAQgVFIqAOPWpMTIkiN5W+4wxfw2pDPSjSeYaBN9yCCe/QRB7RjjkneTrUkCU8gtKappvTrFVVkVwUMTzLJ25mvMx0wB4i439mpo7LOuolITMcxOq/bRq6/1wm8fcbr06CZdB59Sr6hJd6ZAUjSFO55t5iDik+Nc9mSlIZlaqOdLS4IBhYGkbAyXNgJBXtimnBuiepqKNpHUBnSxqUkq6JCPAIYqskGPckH+hwBmOP5taqvzaFZQGUh5mzhiCA0AXBFjNxeKbksnL06/LTL0wQvmXJKrbSJeJM2i0YZmvogliw06QkkKF68vUm1z+WFlSwVgnLJXvFXFW/1Vq6qGLqCk7GU0A77ReZw/4bn6omkrTUCg+bBAJadrEQLWgWxpWzIBOlRqtJMentJjY/sIxqlSeZmOm1piRv1O3v1wNSW5K0GEHCTpnQvCniWl5Lirdww5gCdXpnTbYNMYYZ7iVKQAVfWYgH1aZj5i52uQB1GKNk6aGhJkNMU+YEEAXkBYAj3tvjfhLgVkcg+Wh5zBFvrGwuAJuMQt8FNq5LJSzjLqcw7RzdADBECx6ACx6/Qp6PjSk1b7Kz1EZgoDQQpJnkuLEAgbDqJBGLWj0pDyyqJlQsq4vDSEJBO+4+MAJw56yVIQhC3KyN0IA105urCTsBfacOn7Fbs9q+JTlhLgFFEuw3UX5it5EzcR+mHGQ4xTzSaqOmoRBvbTMexKmJt1+Dim8V8C0srRr1KZck0KqS7alAMtEEAqddxfdjvjn3hqhm8hnKDOKuXR3RW1SAQY9Q22MwbjrGLRgpLkhOVNYO3ce4emYVqbMwJBMmwG4Eypt+/fCrhnA83QhftC1KSkaFJYd51NpBjVFrT3GC6vFwCi1WRHY9QbC8wRaZk3iAScR1aryClSQT6CQUi91I07wZ3F9uuJlaGCUKq1GIPKElAWmWkzY7D0j1fi9rxVcpTzAAcRqlCrESDHoPQcoMR0EzfA+R4wy0180tqY6idAlAxBAaGECIBM9DOGDZim/MOpUMbkaTJBldQEGSC1u5g4FAbfJB9l0/drQZV1WJAKr0GkSYAmR0nDJlCtKjmKgXmwmbdJmLCNuwx5SqlgV3I67BvcHa+8dMQ5zILIYG86mAjmtpgzsNvSRbBFuwXibfd6iq6p9YtI/wCUxPaem5xQxwZ81xPSrhfLy92a4uxsI7z++OkvlFdQCD6egsJg2sY77x84T8J4JTNWo7vqZlVYHKdIJN4M+q3b9Iywx77TTK8ANNNIdX35pAE2sYNr++NM1waspYkMymI0idgeg/y+HtRaIemohmHMIuN9I2sLtG14PbBgyu7XA9p3neDsP3wFAHVaOR5zwac3XqVqpKUkRBp/G2943Ciw1QbmIN4nynDmBFOAadSmoUwTEFg0n0zI2FzIO2OhZkszBHdUUAknQysWkEaW1REbiZtivZzOhGeiWswZgdQVlIJMMCAwOxm5i596721QEldgHh7gq0cxTqNI3RBYgIeUC2xEK0zaI9gu/j5UZEyyKpFNmZiZszAAQRNyBcE9zGGdWgQaisbowVS0LcgaY6X7iLzGKP4q41VzzU6akulAa3VwANS2ZgJloBgzNgTETDaWZW/BPWWKXkpfDeIPRrJUSQ6spG4mCIFiDB2x1zP+P6+UpB6xDPUIigxEqLySw9W5UAAdCb7894x4gV10eTQTqClJQZt1AB236W+ZB4salRVcgEARIABj6er5ud5O+LtKbTaohGT01JLJ2Dwv/EmnnDSQ0wKxJ1ibAAGGBIJJsLQY3kRiwcJ8SU3pjzalFKjBm006kgJPKTqiJmYj4x84USQbmMdw4F49y1GgrAhilFZ0aztYIWcEzcfX2jEtXTUOCmjq71nwU7xXkqVbOVqkIupvxC5gAarxZo1D2IxmLjT/AIwq41fZ2EzYmYgxuFjGYWpIqpI5B4o4aaNZ0JYkXOqJkwbwSJv0OLP4E8RLlcu4q1Do3sG5NUreGHqIsVEjeRjMZjrn3RVnn6b2ydFu8Oo1GmKlJzSoV21BXPmVXJ3YMRCCdI0ncAlr2MvFs64zObo0l01KdNGBVoJ0h2Zm2UgqqchnfcXxmMxyNXbO1YqihLwfNZt/PZzSDNYl5O02C3EL7jFq8QE5/KrQqfeeWw++sHJAibmLixtffpbMZiOpNp48FtLSjtt+QLh3B/LUnV0ks1zJAM29gI9re2Bs3lie07bm/wAduu5x7jMRWo9zOnalEkTh2kl6rQpjlH9SO/8AkYnp8QfSZqFjIaY2axGkHY2gHtjMZhdzeQ7Uiak9yagZgbkyB8e5ONJ5bSoAZQszsd52vM/THuMxnJgCuCcaqIKeWXS9QMFDMLgMWOkmPSCG6H9sF8I49rr0RoQgmSFExdgSuuIBHQRA2EmBmMxWsWSWXRfwgJ5dpkAfmZkCATEx2wJnskKqMjFkFQqCRfUZUCCIIMCNhuO2MxmHaII0zmSliV9KmNLAQb/XrG84XZnJMz0lp1VphjdBSsSAzfzAdJuDtYm2MxmEstye1FfL0vvzI1EIy8sg30iAY+oAMA26VrO5w5SpSpBBRgTyAEaSxMiTq2KmC287YzGYolkVO0Wzg/FUqqjCoH01NOpA6iCmsAgqJ622EnDDLkuA8kybSY5SQCbCD7Aib774zGYWSoVBVbL0ma6w4jmUlTF+qwSOkY1oBQrDSOrGOv5xeAMeYzAfIEgA5qm1YaAy6SQ3KBeVAmHE7HpsCDEwW+Zr6FAUCQIA2G4H6Y8xmGsFW6Kxm/E6K/l1G1LCjWFsGMyCpuDAaCCw/qzXJUxSBRVAiZ0LJ1dbruZn/DOYzG4HfAo43xKilGojFwadO1RfwMZCwJuA0Da3sMcTy3ECupzJquxhp2LSHJkXlS4+TjMZjq0PJz67po3OVWoArpBFgwI72Pudx/2wxqcPGgUabc1Pcn8U7Da1z/vjMZhJt2VhFNX7wL6/h9FqohLDXHaBPxibinB/L0+W3Iw36gje3UEf53zGY3Ulcc+BVpRe7HDE606i21ER7n+mMxmMx1pnFR//2Q=="/>
          <p:cNvSpPr>
            <a:spLocks noChangeAspect="1" noChangeArrowheads="1"/>
          </p:cNvSpPr>
          <p:nvPr/>
        </p:nvSpPr>
        <p:spPr bwMode="auto">
          <a:xfrm>
            <a:off x="77788" y="-8302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4" name="AutoShape 40" descr="data:image/jpg;base64,/9j/4AAQSkZJRgABAQAAAQABAAD/2wCEAAkGBhISERUUExMVFRUUGBcXGBYVFh8YGBgVFRcXGBgVGBgYGyYeFxkjHBcYHy8gJCcpLSwsFx4xNTAqNSYrLCkBCQoKDgwOGg8PGiwkHyQsKSwsLCwsLCwsKSwsLCwsLCwsLCwsKSwsLCwpLCwsLCwpLCwsLCksLCwpLCwsLCksKf/AABEIALcBEwMBIgACEQEDEQH/xAAbAAABBQEBAAAAAAAAAAAAAAAEAAECAwUGB//EAD4QAAEDAgQEBAMHAgUDBQAAAAEAAhEDIQQSMUEFIlFhE3GBkTJCoQYUscHR4fBS8RUjM3KSYoKyBxYXwtL/xAAZAQADAQEBAAAAAAAAAAAAAAAAAQIDBAX/xAAuEQACAgEDAwMCBQUBAAAAAAAAAQIRIQMSMRNBUQQiYZHBMoGx0fAUcaHh8SP/2gAMAwEAAhEDEQA/AMhjRAspho6KLNAphdJxiyjoE4aOgSThMBBo6J8o6BJOgQso6BPlHQJJJgLKOgT5R0CSSAHyjoEso6BJJAD5R0CWUdAknTAbKOgSyjoE6SAGyjoEso6BOkgBso6D2SyjoPZJJACgdB7JZR0SSQA2UdAlA6BKUyQCgdAmgdAnTIAUDoE0DoE6ZADQOgTQOgTlRSARA6BNA6BOUyAGgdAmIHZOolAFNSJ0CSVQ3SSGWs0UwosNgpAoKJBJMpIFQk6UpJgOnTJIEOnTJIAdOmSTEOnUZTygB0lHOOoSzjqEATSVZqjqm8cd0AWJKk4joFD7wUAEpkN4p6peIeqB0EJIY1j1TeK7qgKCUkL4xT/eD0QOghMqDiD2UTVPVIKCCmKGLj1Ucx6oCgopkMHnqpfeOoQFF0piq/HCfxB1SCiuobp1GobpICibaogKQrIRjrBWCokXQT4wTGsVWy6kWItCocvPVNJUmN6pnuO0e31TsKGzHqVIVD1UCwyZjQn+BSp0yZunaFRPxin8YqBYeicMPRO0KhzWKYuPVTbTEKQEbBKwoqypFqIzdQlPmjcPaDZVKFdmSlFhRUAVI0ipgqTCix0Vsba6c0grvFgRy97CfdVucFNjoq8PuFCFc5s7j0uqqogwCD3EwfcSnYqIpk4CYwmAxCZOE9kWOhkySRSAaEykFBxQFCTQmThAESExCchNCVhRRU1SUqgunSsKLqeGJjobTtt+qIr4EN+cO/2g/wD2ARDcAHCz5sTFw7lEk3sRr3sqnU8tySdpXOtS+51vSrsVeBF79PXorGN3/luitrYcgRzNMwZb+uhVIwtSJzOAMxce/dWppmb02iWTspBk2jXqf2VXgmAQXREE6jfr+HYqIw1QzBJjW2w/JVZLiy/KY195SpCR0PuhfDfHxe4Fye+6up06gsXgASYje222n0Tsmixrj2SBUXscPmBJvpe/eVU7xBvPcCR7p2FF7Xg6H2U4/kIY0HkXdv0jt6J/uLv6iN77osVBDWd0n2uqGYUgGSfQ2UXYcbn3P6osKCh3KYjrH4efqq2UTEl2nn+qkymJIk37xruiwolkCenE6ex2SZDTOpIMSZEERMER+/koGlebjp0/RFhRfUp0/wCl3vvPlayhDBseu0xP6fVRc0TaI/LrrqoFoHbfsfK+iRQfguFiqeV0QJOaLDrAMkAxMAobGYE03ljrEa/3Go79EwxJbYWI/nqjKnHXObD6bXQCBEjKCZAkG4GwdMLJvUUsZRslpyjnDM11MC948tFYykL28pEH2VjKrTHLA3l1vqIE7eRUjVYdAY3MzebbdFe9mexeSkME6W/LyTeGCVY0t6mCReJidTAN/TopU6QJIzCwm9rbRO99Ebx7Cg0x09VInSAPzRFHDNLfjZJ2mD5ybeic4J0w27tYacxIjWxIlT1It0X0pJWAmkD+yj93H8P7LQxXDatM/wCY0tkWlpvN5nTdD1MOYBLSPSJ90dReRdJ80D/dxG/89FA4cdVe+Y76RP4oeq98xmBEb7eRT3C2oY0R1Kj4Q6qdN17kR539lPEQDyuDh2t9NUb80HTxYJUpNlJFDAONxlE9XNH0JSU715DpvwLh7KnKA09ZI7E2nWy065IBz57WH+WLx3DhCy+FcbNJ7XATuRo3aLdRBvP76vG/tn41E5WZXuJLnNJbmBI5SAdDAXBN6vUXtx5PUg9N6eHkBdxYinAc7MNA74QNDEOImNyN9oRFOox1Al9Yh5d8AaNIIzA6jXQdlzTnyNCCffVRZMWk672sJ6rrekn8HGvUONrk16GDPxiq0MByy46CRGYCYF9xFj0V9XDnL4lOsx5MjwwSHEA6gZQMsH6HssBmOcAWtcQHagaGLiRuqGuOcSTe0+Vh+AWm1nPvOhNd0TEaADLPrbfW6RxDmWe6GuIJIIcbaXHZx8/wCfQ5QWuaYmZJFto9kBXxgJIFxOs69yNlW0hzbNvGY+mHHK5zmicpcIOUExyyY3sh3cXcfhBzEyf6ZvENjaSsdwEWuf8Ab/P4Fr8IDQ4PhtiCGvbIJEHQ/wAuUVSGpfI/+I1RcAAEH5bXkWn+BG0MYHGJDIaCS4yCRrPadBB2CtoY5jGOAYx05iJbMTOl5H9lLimJwNIUnU3eJU8PM/lOQO5XhkEm8gtNtD3ti5Svg2qNYkUVq8G4J10EDY2+vko4rihiQwaDUWnqZ+a+qp499pxWMtpUqbS5py02BsAMbLZiYkH1nqgn8UpZLUhJA1e5xBi9oAgk9NrFarPKMna4Zr0XPeyWsa4D+jUuJmb7DSNEI/E1KbjmpEQbz56aRYwFnjjTskNBDtJaSLXAkDWxi+qhSf4gJqVCDpJv3VJUJzbNirxECOSHCOXKSf8AcVD/ABanmcQHtBFgb9ushAjD0mtBL3kExmbEQY63B19lZSwlEhrzVcCYN4/vqPohJCc2w53HW+GXCz8xGQN5S0wZmfSI2CFHEA4zlHWLkX2F5+uyk6lTIIa8kkkyYm5v5fum5Mzcj4giQTIcRtpCKSDc3yO7Gk/LYCBlECTuiHY8kNORnLExM6mxjWe2ypbQa1oAdldcTNspuDci8gj2UW0XDSoHGCYJOx0FrmL2P4JYK3Mvq8XYYBoguGr5MkDQQbW8p7p240Tc5WmAYaZtv0lZ1Wo9uUFsHqWkF31jdQbin/xv7J7UG9mtV4pTbWOUOcwFw0yOLQCGuJbMGdk1XFFxc5lOAYgawLXg/hqso4sN1MTYxGn82V9Co0iTm0JkREDX+6WxA5s1v8TM/wCkQJFyHhoBMSQJt2hXDiVEgQ06S9p+EuBMhtriNB5rlsTjHEQ3MAeu42v6/VGUeLVQxrHGqQBygRA3i46nXvus5aXj9TVazqn+iNvh/GmNcS0PsbCYGXoRG9vbdFP+0gmXMqFwMi+dhJEXa7aLduhXIVeIPM5wbadtTe17ofD4t+adQdekGyl+ng80VH1M1izsqvEaDiJoZZA+B2W8m95v2UcRh8M4ENDwZtJB6WJEbztuuZfiHgghroBk+XqmpYyo55OYtDtBqPxTWilw39RP1DfKX0N52BduWDoCQDH/AHQFVU4TWcYAOW0loBAEkTLSZ0PqFl1OKuuBabERNgZnS2mv6p8NxSqwtLQRliDtAvEHb8VMlqL8LRpGWk17kwh1G5u4wSJLjNjA/BJNW+0eMzGHiNdQNUkrn8C/8/kqw1dwPMA02N9bQe6021RAmCdzMdpF+qysVxRg5ZIfbSxsb3OyvwlbO3lPqD+YK1yc7pEg5wdDjLDoGxcTuNypMw7nfCbONgQNPNtosOiFp+LzXfqAcwBsD8QNhCKZialMy82BDrmNLWEn8Nk0mJyiX0+FCmfErsa8AEZZN5FiXCCIJn0usrD4VpqQDZu5FhfW2l1qnj7XmMhOYESIPWB3GqzKEmsDAytm0z8ImDEXjspyn5KiotZdBFTDhwDgcz8xcWaA8xOkx5jugMViCDBAve0iJOgg2U6lI1CXGoGgz7OcARE9PoENUpOJMm46jUbR7qk34FUPIThaOYg6GNddfx0RzcO27RuXXBjRkbiZm+myo4fk5RLg47HQNH5wrK+JayHC4zGJN7jL6wjIsNlOJoNbAmoXagkyBsRaOyVR9PmzU2iHgb/CYv0lQr187ptpGnefPaYUPuVR+YCCPE1BHkBbrCFdg6oIdhKUPzUwbNIc1xEBwzaaTbcbndCMp0wGy0cxvckt5TO0Ebo1nD6hLpOsQNgAMs2mNvYodnDnDJvlJzHblEQJvv8AirvBMUnJIN4TimFnwN3Fvr6oLEYdjpIDoMGSZ9J30VWEDWOAOaQSSA0yDNtoiFdi68zlaCDa8ZhaekC6nPYr2p0yqvhaYjLJ6y1w/MgrWw7KTG82S42aBe+4ExICw/DeJsJ9OgPTuCrsG8mQ60efYxt1StsbSRu4fC0Zkt5QQbkxOhkTGkeyyq/D7u5oZnccrdQ0OgGNN7LTbjmzy3iJi+v59ln4+uXtDshYJiSDHl9folUmVGUFygWph6pAaXCDePUgTH8uovw72iA46X1/EDRHcPqEB1muFr6RqSev9kbjcOW89SGTuDaT1hh/nkn7hNwfBl8N5dXTcWvb39FucJ+zjsU54oZCaYLiDlmMxbaWxNh9FkPr+IcrXCwADuUG34xNr337EYJlem6ab3Fxg5rCxMhwMkC/86qSnWOQUoIObg2BxbVY3K0WMXlzo1AWTieHNzNY0kXIzXMtPYmy0cTUe4jMS42JAjqLnL0I/uk5gqNY4BzHzlLiRlAc4AEjLoNzfW2l8901SaNdsGnKwbDcKDXAuaaovIMQBa9zANvoqsVDHnIAGxZpJdEaD4tdvVWN4qGnI57DJu8G0AwW26yNpt5obxy4E5RBNnBoLQDaRmJPRV7rFUNvJfiHUnm7DOkxr6oPC4em1wLhIB5s2wAJ0A7dUdws0nnmdlcT80ZfxsiG08MfEzlpyEnQAESQSBmkiQeiHOnQLTtWgDGYFlUh7AGAj4bAuvYgdbx6IehwyZtF9S6bb2Attfup8XeKj5psa1jW5RFxab8xJE6x3VXD6uQPcSJjKIAJk722G4T3EqAzm3BJEGYcSLie4EeqJNOBLjAmMoNhJ18lX4D3wLguGeZEEWv8U6onGuGR2YnW8QCeYC0mE26Cm8FBrE39Pa3TskhKuJYCQM1u7f8A9pJWGwxq1B5dI3iSHT+QKO4dFNr5BJO8eei0+KgZQwFjCYOYjLpGhA0OmnVSr8OLnZmmnEGBmAaZbYgHp66yro59xF2NYJIaDywAGGZPxSTaIi3ZM7iWYlxYZJmw7ADfssziuFdTpNacup5miTmnRzukXVfDMSM/+bUcGRozTsI2UttYKSTyadXGuPywdpsJ9Lo3gtWrXzgvpNykTALjzTvaNEHimYeowNbmfEnmeNYgTG10dwrKxoIZldAlzXAZ40MNECPfrKaklyJwb4RPiODw7XCmKmQ2MkF1jI3IHT2VtHC0W2dUaQYF4AyzcC+onqoPALi53MZkZoMCZgGFTjHg5CflfmF94J9U+rHsLpy7luIbQa/ke2A25LhaI1AM+qpZg6NZwHK6ZuJI5ZtM+qCqVi/M7wzzANPNoA7ODp2RmGx7W8rrEvBBB0jY2Ej2TbFTE7BugOcCDrOSYIGutyp4fCsbTFQuaWAkElkSOwA1ndPU4kahcwAxB3kER2JAmT+ajhcc0t8OKjSJIORzhmzERMaRee6LfYeO5uUMfhxDaYIygAiHCDYgXFrE27oXG16QnKy8CQ7Mbnv0ndBV8S9tTmbmpmJJYeWPSYtJJ6nssSliRh6juYu1i9rmx9p2lS5VyNRvhmrWpTo4/LpbQzeLHZVPoOc4lxMCZ7jynVEO4s3K0tIIc4gDNBkCfhjS4v3Vj6znMdJLZzN+K85RcA/7kJjaLOH0GHmDC3TUknTuVHi7WkXbJcYn0NyU+Id4YJBgAEkRMkAlc3ieNBzg51OQRs/rbSI27JrIN0jVqGnSaHOc9sZQC0TceonqhMTxNxcSJ5iCHOETEgdv7rNq1KDtc7O2Uxv0JG/RWUcMGmCwmDIkEfUWKszDcJXqvtckX3HTeQN/otniryafOS7S2vsO3VQ4TgaYAfmYwnYzMegU69RjiWuDnACzmWEjzvH6JO7GmqAsJg/9NxY7I67ZbGcbjNN09XijWNLDmDg4Q9wMNhwhv9MDT1U/vFJkNyPPcmMoBMD4TPWZGquwvDKdQtIMtBcYLT13BN9UZFaMOrimzrMHXQHrAnv1uuj4M6l4ZdV8NpmRlAmBFyC2QdIE7IbH4RrQ9jaQqH5XBoBBOttv2QOH4ZLsxDmCwILZBgG/IdU7YYoPxeLwdopl0iZa7LF9COt1fS4hgmNbLC02IkzEGQ6x6ifRCVcKGsGQ5uohzYGu8krGq1KxN6UgbOZm9JgFLc0Pamjcq45jjlpHPew8LMd53H0CoqcKDGvcGXaAZdUDY+H5QZaPi36IPB/afJGanTtcENAcDe47317laeH4u2o0gEkAQRy/Mct+UnU7FS5xLjCXCOTbWq5zlL5BNhJgA9f5stSvxao9jqbszCOcNcD8UgS3dsga9o6LVLGWimQL+Uuf/t2IJ8igcfjMpDKTWPDpzAAuvbsO+nRZNRk0bxlqQTonh6zm0muNFxa2xcBe0T3jXW10bxTA4drwGVi6WNcWZREuIJBLT0M29FdQqPa2fEbA+UG4H4IGvhxepYEgiQREk6Ej8As5aMpO4ujaHqYxVTjZkYvFND3BrGgTYXMdpJn3SUnYU7ZCOo39ykrWlSM36lWCvwNd4Nn3IMEbDuSIErR4Hg6tMGMQKQGoLWuk72DjCpqNqw4u5QQAM1TTbRsrQ4bifDpkObmgGHD4ZzG2Z0SVpZzVgIxGBp1Bz1nnfkZHXz/gQzsBTH+XTkZhJc8c0iRtCur/AGiY34WgyAPimD6AofFcWLarXHK3kaW2do6TJgTN0pcBFOwutw1pGVxcbg2ERDQ23nE+pSotywymLRMu0sRaQOizaeGrHIWkOFOQ0kgEh2phxn3Vn3d7BTD3tYGQAA8AuyiIudT6+SlRfcu64YbXpVbkNYP+4wO55bqmjQxE5s7TBsBEa7mJ7eqD4g5oP+oTmuecEgdLm/srMNxRrBlLmZTPKJsD9ey1W1GbUmaAx2IvLY7C/wBcyqzVBJFNsOjMXRJM267lU4bj1IkNh0WERHYXVWOrBpADoGaQ3PmtsDB63uqtEbWg6hg3ZY8NsafHOkidNe6q4phX0qbnh0AZbHTUCPWfwVbKtXw2hoIGUDMSBIcS7Um1hqqcJgy9uV5qDM8MjMSLicxaflBET3CTS8DUnw3gy8TxJ7nEtsDp+iHe4uuTc3JW5iOC5H5QQXeGXwWfILHcgH6qg8KLKL5a0Q5omeaTBgdrj6rKUWzWLiZNImbLRLYgl4npMn8UzOHh72gWBZJDeY5gDANtSQBG0onhFSmwudVA5RDQ4XzDUZVMXmi3aRYOJmoC0vBMWHhiLXvAkafVC4nBuA5xEnctnaIAMx+UorH8Ro1C0tpgHRziObSBob+qIoYdjT/mNztEGTJA+Kxi8Xm8hbmP9zDFBsb+e07Xmy2MBiKrXtD6jXt30IA7WntC32hjmQ2pSDY+HbyjRcxxDEZHFoymCZIAg3Ng4ASO/wCiLSymNJydUdjg8Lg6lMudUAcXEZRTzCIsT3nZY3FAGUwQGgNc3aBF5Fli0+M8gY5rS2ZgGJN9SNdfoFa/ioe6JLQXA6ZogREA2HkpVZbf5fxA4zVY/n1Aqj3PGXxQLCRJg5WiTMdQStSlhwKcsqucAS0EEtubx0y3J9e6rrcKm4LNf6HxrrJbA991oYfCVCQDUOUSBTDDkANiAHOET1S3JD22VUGVG2zOdMagHTYc8/VWYbF4uT/lD/kBI7zb6rb4dw+hhiKzod4cHJWgsc05s0gDUASIOx8jz3FuNU3itkqU5ALmtbTdHxaNc42ABkW6KOsm8MOk/Aeyq5o58jQOrwTe1o84RVKm1kw5puH37HMNO8LzypxNxgT8IjzGYuv/AMitF3HIDTNQkgh0EC0CIJB37eXVabmTtRRxGjT8QgBw1Fr8097gX+iO4Pw5j3WDhEA5jMnoWtAgeqwW4lxcTJJO5Ot0VhuI1WjlcQN7Dcx+JST8g/g7XiTGik4jVoMRsR0HVZZdSLHQKhInNzQRP4b3hZlXjjgzK4F2ZszYak3gBZDMQc15APfbXZU5ISTOubh2uuKhgFroOU/CQ6NijKtRtOACXRubm5nWO/8AIXGHGABW4PHgOBdbKQfYifos+9mt1hnQVKzJ0Hsksf8Ax5vzNBPUWSVWRjwU1MOBclsgDQ9AIRDKzckOJJeQG5XhwaDBdmpxJtO4uUG/BOLhAJz6ACTIvEeiOw3AKjSPEaWtJguEOI9A6eu4XG9aK5Z6UfSTfCIM4Y2TFWnOkOa4XHZoMInEcMqVHAl9JxDQBDnDlbbQtCPq8OoAEmsB1NSk+bzp4bnD39FXRdRyGKjCQPhhwJImdWdYjz2hZ/1UnmKv8jsXodJOptoy6nAnj5QbDSqw3teCd1W3hNQGcjz3Ak6OvIJtLgfRbOEwBqAluU6iDWYLiNnOBIjeFRiuBVx8NNxtMMIfH/EnqFrD1Lbpo59T0MFHdGX+DKZgKjXB2R3KQedhg3B3jWOvVSPDXOJIDySZAbTPrYaC/VG/dMVTtFYEXMNJF9No0UeJtrvflY2o6AycrXHmLGl0gDrK6YyT7Hn6mk45sGq8FqdHAf8AXlZ/5OC1K9CaWaqWnJEAPbN4AuwSdVlf4PXtmblB1L3Nb/5OBWmMKyHmpUpAmPmLtAYAy2mcvZacLgxq+5dTcylR5HsLiGuyHM+J5dwGiATbsg8FUeCIDnQ4OsDfqJE2PRHcIayA4l2YMmzQbMBcRJO4kLRx/GXtD4c1pFGi8RE5qjhMTvfS9kk7HOKi8ov+8Zg0im5rjLeeBa3KHG5noBsmpPb8zmgEOcYl0htnOsBporHl1V9SHBwZUaWxcQKdwI0uVkMo4mG5qWVkPplx05y0u5tLD2kKJzXkcIN5o9T4NwRv3YEMGbw3PY688rgZDSY+bovDjSc28G1yW6ibb21svd+FfbcmnkY1kUgGSIeY5QHRmbYkjf8AJcfxX7IUqgc9lc0s2Wc5hmZxMtyNac0CTYwIN7LyNPWcZXl+ccHoS0rVPB5ucSMrRfNJ2nyvrJJPtvNtfh+Mc10PgyNRfTXTbdAN4JiGVTkYHmm7UEEEHcXuI6LYHDCcs8rnOLcvzGG5i4tI01uOhHRerv8AbbONadyo0sC8VCQAHAPvaeQtETbSZR/FuIllSgxjozOGcAD/AEtzcWHdc9SwNRpDS5jR4mUy5vK3KDed5MR9FXiqb/Fbnc+TDWnI10ibZQ0gHUWlYNJZOiepKVLGFWPudNRxYfjHU+QsFMOAyj45EifKTCweI4lzDUvla1zwIAGj6QboOjnLe+zdbDMrzVe9z2sJyuwjgQ1zbEltWYGYGAL+qyftLw57w403OykF3NTyghuruwkxEnTppMdaMJUzKUZSQ2DY+o1rgSWHNfb/AFjGv/R6wrMVixRhzpIzE8t7ZIve3NOqzfs3SbQLXVsQabSBUawAvBLapaQ5kgfId9Cpcfx1PEuGTKwzDsgID+UuLw3NYaCBN9Oip6typLAtlL5BPtXxZrqVJrHTAlwEjaB9SVyjjZbGO4Vlp5tCWl0Ho1wbY7ySsd5stdNprBnNNPJWeqID+UW2/hVLSN0RiaLRJYZbmcAZEmDrlkkCCO3stGQV6XUfEKVSYj+fsmYzSxvZACc8qKM4pgmU3lrH54gExHNuBcyJ0O/bRBhKLTVoGqdMsACaod0xfZQLk0IiXpKCSoR0JxUMa8OGZp+HcCNT6xp9FZ/7oqZcpAjX1WVjA2A5ojNrGkgDbZDNK5P6eD/ErPRl67VT9jr7m/XxJdlIElwJ0OgE6fzqs12JcCZEHy3RuBxFQtlrMxptc3NPyuEAAW0uet1XxOjzMqEtHiasF3NMaEdO/fss4pRlta/n/DfUlLVh1E3/AK4v6l/BQS6BkJINnva20f8AWQPqtJ2Ccf8ATpF2shnMJ7ZSRuNFz1Gq0Bx1cZAtYaXufPZQ+9OywSYtba2hjr3TlouUr/cIet6UNlX9P2Nl2LfQOUuq03f0iRHmCjq9E12ufTqlsupta10jO5zedxd8LQ0g665guTeRcl0mRG/mSmFcjQmAZHnb+ei2jBpYZyanqFJ5ivubOO4PUpuyvcwSM0l4jUidUVjMM4Us5ykOiMpPUesLN4YfFOU6gOcCTAECSPVbPG6kUgGtl3K4ltxGRswd7jXsncqSfJCrLXBt8Nw7GYcVmhj3tAimWvILXNqNyvJsbgfCNigPtNwakxjagIFRzczgDIJgDkG7ZDtNj2Q1PFVMRhQwOa3IWhwDgPndGkAAZzqdlCtw2q94D61IE5S12bxAA3ZuQOtO3aFi4alp3X3NHODVcgXBftJVo1GkGA1wdlg3LQYmILhe4PQdFqcR4p41J5YA2xkW0c6SPYLS4dwvDh5q1quZxcTysyBznDYOdbrorsU7BBxDcOSWta5zs7tBAzwwAa7k6mFctNylupkxmox27jkeF+L41OJZLgATYTaJO211ficY55DXurAtnPLy8A7bWMW2WnxHj7MMS7DtYKrtXSXwACNHOIm5EELM4T9qMRSa6K+QgAtaaYdnOZts0chAv3g9US03fYUdb20RriowZvEqZSAWNcYO2xMxBJt2QlJ+YzncCN80Gd4Mlb3EPtq+qwtrse6m7Q5z1tE2J190ZwrA4htIZqDKdN0RUrEiwmQ1snNYzcDTXVWmoRubRFylL2IwHsdUBDqrjLy4k3kloaSSNSQAJ7KGOxrmXbUJcHAgDRhGhHQ2BVfFONu8VwblygwDlA03R+ExDq+DeHNLvCIhxg5Zc5+QHLMcz3ESe50SlVJocbcnEz6X2jxhc4tqvL3NIeRGYsaA4iYmAGA/9qHq8drunNUcc2pOp0M/QIB1QA9+iQxKtRj4M93yXvxBeWyYgRfzN/ckqp74NnTG4m/cSJ91TVqz2VWZXRm2FVMdUcAC5xAECTtMwPVJrc9hMnYSb+SDDloM4y+mGhhAynNLRBcREZo1Aj6lCSQWyk4YjWfW26bM1sxMn2ChWxT6jy5xlzjJOl0RT4ZWIkMJkA6j5hLd9T+qB3RTWq5j6Dfpbfsno1Mr2uicpBjyMroMB9jK9VheQwaQ0OFwRMjKYGu8IKp9n3tJBEHoZB+oTcHWUJNN4M/HVzUqOcRBJvaL+QQ7gfb+fmj63CXNQlSiQdUkqVFNlJUHq+rTFo/RM/D8oM3mCPf9kySlqSkaRSQBcSDv5IrCUGmdZEQB9UACtjg/2lfh48NlEkGSX0mvLp2dmmQsZp1guDSeQjDcJqOEU2PMdGE/UIXimDq0iG1WOYSJGcEHbQO810f/AMsY7Jla9rO9NjW2joBC4/H4+rWeX1Kjqjzq55JcY0uVGnGV5OjV1YuNRDqnCopeJ41D/YKgL7x8ouNRr+RWc8gOiZA3G/vCqzJGCt0jmcrGmSp5oU30WAGCZOn7qLWSqICcHj3U2vLXFhcA2W7tOo6ibaJsLj3NN3OgbSfL8FLIMsWnVUDBk6Ee6EqHdl9fHtMhoIadj+fVXYHi/hjlaM39UX8r6fus9+DLRJI9/wBlKlS7p3QM1MNTrVnZg7vJdEfolxGiGsBNbO/NBbqAALGfos4Bu91Jzm2ho9Vm5WNUhmdSb/z6q/BcQdSfmbBI/qaCPYobOoyAUCNTiHFatYh5POLyLdxbT07LUxP/AKgcQfQbRfVb4YblDRTYJAAiTlnNbXVc5RxABvfsia+NmQ0ZWkXAMyp2rijXf3fJn1apJPXqk2qRo6/TzTvpA7m/U+6g+n0V4MrHD5tsYVlYNm0a7fgqRTMdEnUu6eAsRMJtVFxSBQIRtoowkCpsagY5pmJ99EXhMNUN2wYubi3SQUG5TFWBYphZs4bjNamQBULc14DpE972W0cc98ZzMdSuLD1MV3dT7p2wN/iePb4ZykGdwVz2eSk95KrLkgLS9RzFVlyRdZMQ/iJKuUkDosYpAJJKGMkHquUkk0IRKZrkkkwLXVAQE0p0kAE4bEAWcLeUq1/EGgWAnySSTCgSvi81tEzWpklMgGL0pSSSYxsycJJIEMFY1JJAEpUXPSSToCPidVFz0kkCK3uTA3SSTKFZWMcEkkgJyFHKE6SQhQmlJJNAKVBzEkkARyJgEkkwEWJJJJiP/9k="/>
          <p:cNvSpPr>
            <a:spLocks noChangeAspect="1" noChangeArrowheads="1"/>
          </p:cNvSpPr>
          <p:nvPr/>
        </p:nvSpPr>
        <p:spPr bwMode="auto">
          <a:xfrm>
            <a:off x="77788" y="-8302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6" name="AutoShape 42" descr="data:image/jpg;base64,/9j/4AAQSkZJRgABAQAAAQABAAD/2wCEAAkGBhQRERUUEhMWFRQUGBoYGBgXGRgXFxUWGBcYFxYVGBcXGyYeGBkjGRQVHy8gIycqLCwsFR4xNTAqNSYrLCkBCQoKDgwOGg8PGiwkHyQsKSwpLCwsLSwsLCwsLCwsKSwsLCwsKSwsLCwsKSwsLCwsLCwsKSwsLCwsLCwpLCwpLP/AABEIAMIBAwMBIgACEQEDEQH/xAAbAAABBQEBAAAAAAAAAAAAAAAAAQIDBAUGB//EAEAQAAEDAgQEBAMGBQMCBwEAAAEAAhEDIQQSMUEFIlFhE3GBkQYUoTJSscHR8BUjQuHxYoKScqIWM0NTY4PTB//EABgBAQEBAQEAAAAAAAAAAAAAAAABAgME/8QAJxEAAgICAgIBBAIDAAAAAAAAAAECERIhAzFBUWETIjJxBLFCgdH/2gAMAwEAAhEDEQA/AOlzIzKHOjOtnqomzJMyizozKiiWUkqPOkzqkollEqLOkzISiWUkqPOkzqiiQuSSoy9JnVJRISkJUZekL1bJQ8lISoy5JmVsUPJSEpmZIXJYofKbKZmRmVsg+UkpmZJmVIOJSSmykzKkHEpCU0uSEqkFJTSUhKQlUCkpspCUhKEFlJKSUhKpBZQmyhCGtnRnVbxEeIvLR67LOdGdVc6XOlCyxnSF6gzpM6tEsseIjxFXzozpQssZ0mdQZ0Z0JZNnSZ1FnSZlRZLnSF6jzJMypLJM6TMo3PUraNpztB6TfX/PsucuWEPyZpRlLpCZkmZNqGNx7qKnXDrtIIPQrUZxl0zLTj2TSiUyUmZdDI+USmZkkoQfKQlNlErRBZSSlfDW5nuDGyAC6QCSY1iFHnvG4UTTIKSkJRKbK0QUlJKSUkqkFlJKbKQuVA6UJmZCELeZGZZreJJx4kOi54M39RGhmS5lSpYzNoCLTP78k0YvleZPKD0GnouU5KDpnSNy2i858BV3Yw7BOwtVrqQe4OeLkgagjUSbWADv9yonENc4kSACLGNz2K4fXu8V0dMK7ZaHExvHoU/+IM3Meh/RYuOe0VJAEwL36Ta9tlmYWu8OnnyyIInLE+xC7xdq2cZOnR2bKoIkafvqipWDRLiB5qjg6wqEMNRtOQ4lzjAECbwN9AsytlMl1TQWN9e8eq2nFurI20ujUrcZY3SXHtp7lQfx3ow+8/ksalXaTd5JjZP+bAsx7vykXuNwujwS0c05M2hxUj7VMgazNo9QpKXF2nZw9JH0WLQxDQzK8kuiJaIPbfy9lJhvBygOrw7oWOM9L36fVcXyJLa/s6U/DOgo4oOjI/caETqAoaXEaxLB4roLqAi39eIrNdtuxgHosnCY2lTdqXX+0Gja4EE+RVqpx6mC3I0WjWm2QWyWRfYucR0J3Xi/k8bm/tR6uKaitsfg+IVnsaXVHHkpuN9c3jEz5hgHosWnWIi8+YB0jt2PuVpVePMDAKdNosB9kNs0OAEidA50W3KyWPbHNm7Rl+pXTh42rbRz5Zp0kzXw+Nc0XgjYafh6q0/GzoYufoYWGzHCIyn9k/qU5mNFpBPXt5Ddd68HLI1sFjHGS6/S+lz28lLX4gGtLjDWjUnZVsHjMLo+uac9abnfgoPiOlSqU8lHFMeCSTIdT5WAmOYRJIsOoWlywiqd3+n/AMMuMm9f2izT4qHglrgQIuO+ndLToYitPgtMNnM6/KACTPSIK5fh2Ca1lQmqWnlLAObNcg5oMsI1G99law9d9mHEFtMkSBmiJu7LYGxPutvkta1/o5009mxxmnizSpsqNBZfI8OnMSNJJgWgREX73w6FKoxwcAZGn76dlY4k2oWhja4qUmEhl4dAJhxaJgkd1nfJ1cuaJbMTI+0IJABMk3GnVTjpR8EkpWdVg+Jl7SS0ggwfOJ/I+yn+aHdcVicVVJl0zAbptoBZT4bilZkZgXA2GYEeUGP1XdL2ZyZ13zA6pRUHVZNDEOcAXMyzsTe+kBStqgiRolIuTNHMmlypCp3R4x6piMy5mQqfjlCuLGSKfzJABjXpf6z+5UjXujS/5X1mNvxWBj+MCk7+R4TmwJdDnGZ0h0AabAKfh/Hs1QGpy6yALWbaxmy4/UKkjbbUAeAQb76SdTvbcX7pcRVN8rXFrpA6HfbVc/xnFurVfDa8MpGJfFoiZIb9qNgBdZmC4nUw+ZrCC2dSPTMBtIXCX3S2dlLFUj0rhtEfIVM9nhzyBcGzGG3kfxXPfOeG6fEymx2m265viXGn1Ty1HZRaLtB62HVV8HjCDDnyD1k+l1OPjxtexPkyaNrGYp1Sq1oJ2kwLiwHSy06WFcWEjmIMAAiNYIAEDY/qubpY17QWsAeLxbSZmI8/ot3gvEGsw7w7LykEhxIcTIuwf1RE36zss8uS/FGuPH/JjMTwlxbAcRUHQ8pHcE2Nxos+ngqhPh82cT/UCDECNYAHvBlT4niYq56jrOE8oETruDafVJg8Th2PzZnBwBtJN7iD19VMmuyuKfRm4rD1aJ5pDp01kRYg7hOo457GguaYMwb+W61sVhziY8N7ZpiRqHAGY0FtD2VH+FVM4NRrnaiBMk30MQb39VqM09HOUGuugZiHPu2/4hSMpOJPeyKQObLUbA/pLgQT6E/u6nY4a6/j9T3XekZsZTzNsQnUqgJj96Sn06kHQfvupPFgXFvwHkiQGFsKI19VK2DeL9WkgGb6JI3jX081aJY2kCRMG5P1Tg0zdKCe1vaPPrqkbXJJkyLW/t+9UoGZi3HM3W0q202Eqx8uH6tjpePM/wCVG7CA2kyDsY+m6UCF55f31VTC1c1NpFstj6BafyoIIzX9Dc3/ABVClw1zGuaXAi0HSNdQlMgmFeSTJtf8JUzaxOm4H1MKN2GyU3OJuGm3+2ArowLRo7pr2M/krQKNXE3sdIj1GisYMudYEh0wD32TaXDwD5Ab9O0AqyxrQZBE9vp5HRWgaGHxFRxLHECLZ2CRJjWYvolbRqEmTLdgevoE/C1ybNaJ6NaLzeYAVjh7QQfFLWvkxnBncTrEydCFG62VK9EdNwbGVsgSJMT5Re+pUTsQ5uhIExrAuDpGuhB2V52EpluZ1Q215Jt09+pTnYZrw0MfRk31AmLHlLTB9Vn6iNYMz/H6c3caFKrT8Ne72k9f5d/coV+p8mcPg85aDtHurGGa0Xe++gDZkd9FltkrovhzgoqPmo0uaM86xZhIJ3mSI8lhEofVwAyNceYuGbUjlF572uqVA032LSCNQHfgV0VamA4NAsGkCNoAgaKtSwQGWG/aFzexufXcey0Uy6nDmkHKMsd57XkwoKfCHHS5GwI063XR1MGMsZTMReND2KjZh2gRl5gMs2uBYadOyjQoyBnFi1/nr+CZUxBmSCBvY+19Ft18FmDcpc2LEgTMN0F+ySjw6pBHM8TIkdtRfTRC0c5icTywOkfUb+iscFx9LM7x2l2a+YXIJ3INnDt3K2sT8PAAOjKSYIggQSBMEdXDppqqzvhh7WucIA35SPabELEo5aKm4uyUYV+FruLKjWh4m4JLWwHN2OuYQn0uJVWmcwfPORoYcDESLaXurfExmfIGblAOurWMAAiwFv8ACrNZlaSWxNMejgHSL7D3WVxqrZpza0izgONNqzMSA03tEiDHkm43wzoBoZgajT81xDBFlbLKm8yNLz+CRhTtB8lqmjpqIygaDznr6i8pcbWDBJcR69fKN1y9fFVMsE2/eqH1nObme4OJtd3M2N8usX109lvNow/g2sJjAabC4yS4i+gufyAKutNra/nK5JlV4ADSYaZtsVL/ABCoRGYn1v5LakZN+njjncwgCMu+xHTz/FLWxbGxeJ6dt7LncNjCH5nTcQfyKlcS5zTrmsOnr6plYOjoY2m4mHgZRrPS4/NQUqpInM0z0G/nPZYzeGEMBqDJvcj8NdE3GVm5RkcJkG1tPwvCWDfY6TciRa21pv7hPaMpvJETO2t9Fi8IxEufJGoNzfQix30CsYzjAIcGQY/AmLddQtKXkMk4m/M1wbJ26d/XRIMZmc5pJFgZFjr29Fj/ADpzGSSLDWNLT+Kt0CC8G5zCIjb89FnK2DVw7G5i/MSSAL6iDb8FO2mJmfKZWHRqfznNmBtNzbYR6rQxDHQOa17bHp6rSYNClUaHQOY7DS9ovt+in/iVNobmc3OdJEktnQH+nSJsudaSHGJAbE5SbGxBjbUJmJb4kFxBP3jE+sRKzK2VOjrKNR5bmYwAmYOa9hItlBFptdU/4hBcXFrWicxGoMWgbk2jzVHB8bbTcMwcWhjWN+zFhcmTr0ULuPUgXZqfitLQGtdygQXEOMG55v8ACeBkWB8TNdd0A7gA+X90J1LiuGLRODExtp2OiEJkcjSb0XT/AAviS0OYTrf6QuXc4ha/w0XvrhjQHZwRchoAFyZJAERqdpXLJLs0lbN6rjgJnWbbXNrb6hJQ4gJgxG20KviaGQlr3AEOLSMzTlIubzcXF/NLhsZSaZNSXQTraegnf6La3sPRNSrOLgdg4tLQcwIEXFukqeoCQY7DQ9BcgdvZQ4vjLGBhDc2bo5stHW0k/wBkrMYCQ7/03yQ4katiRl13/d1W6Itk98w75j01/D80rZ5p2kAiRywLXPcqlUxuV4AcC0xf7omN1BjeKQ1pNpcQRMwAQJtv+ioNGHFgjqJ9xMdLX9E6kP2Ovf0hZzeKAixH2iBzEy0b+sLQpUGkMa2pTDnZcxe6GgOAJk6yLjzCxKSibisiOnUdHveOh1juLp3iQAZmB+5VI8ULKrmmPDaCGuEkOdbQzEX17JtbjNMj0vl+9010/VbtGDNxfCwCxx5M4kg2AduJKcaDDcumwvfewPul4pxJjgA3nLmglxsWu0LSNCRGo6qizFkATp+hkfifdZtELzcAxp1OpEX1aJdt0UNMU/D5omDoLxmMXjsq2Kx8/ZnrsLnXRVgfRRv0C7RexpJZNwLG/wBY7fVaFPFsENm5jbTMBeZ6T9FgCrCc+rOuuiZUDdbxAOMFrYsRNoJkde/1Tw+/2WwL9hzEaALAdTdH+U7mGqZg28ZUBHM0OjNpb7MDbe6rVG0uYeFcTo502iN9yVmGs4H8Ura5v++yZA0aFSmyoctOcoOpkn69EtXBsdIaIdJjSIzZYHW5CyziCTO/tqnNrEXnTT+yZAs/w8ZSS+wMGxkGY8oTcQ4NaMuYT16a2O3oo2VzlLRoTNtdI9FA4kwJ/slgvYPEto1QQSWxBJ7idulvYqevxOXuLDADQQOpnp6rLePp2TREb+35pkC1heIZQ4kSXEf3VuhiW8xDgOY67t2t7rKY4ZhmmOyMmY2BPkpYNnBYrxMwIkA9Bp7fuUtThrTJbbqDsdhB03WVhy9jgRmB7Slq13uM5tYNu2i1kQ1afiAAZnW6FCoUn1QLAkX2G5k6hCZCio2kHbkforz+GtYM2fW4kbdOx/RVKAAOqkxZLXlriCWmLODm94IMEeSxaNbG13nooWu6gpxqCbpPHlCCkk9f36p7ahFoN9tkwkHeElOv106dUFDzXANtuqY/Fbd0PLTtH77pppti2qCiZj8pzCxHRTP4i43zHN5/v6KlZAZ0BSxRJUxBdrr1UlJ7fMpKdC2oHYp+EADogX69ksDXOHQe100uBVpmE8R0DKL2zOAb6uJgDzVGqQCR0sY0tuFLTAZgPVPNMkaKSjhuXMRbQHv+iGGOg8/7oGROoxsZTDSKsYynkc5uZroP2mXae4MXF1Hh6edwaTEnXWB19AnYRJVeml9v2V1tH/8AnZezxKeIZUaY+yIm8EAiQemuqZX+Boddxa3aZ5jewdlIn9FrBijjn1IKfTpOd9lpPkCfwXT4r4PYBZ9Wevh52+paRFle4ZwsUGwx7nudlLuVzcpGYFkAyf6bqNNOgccOG1TpTqf8XeVrKVnBq50pPJ6AGfbf0XdsZI5w3QSbW/lkuPNf7YA9VFhMOXgc4g6iYNyQ2w3OUq0vJqvRwlTDvYQHtc0/6gW/imvEDVdhxHhQDGirXYCSXSc55dssTuFhv4S25FVkdjP0IlSvRKMsMJ3TW0zqAr9LDkFwLM5ykAmQB/qEESex66Ku6pBjTtooZLfBuEurFxyuIbElrM8EmADJgWk/7St/G/CLMIw1KjzlsJAFiTawkrEwXGGsLc1NtoEt5SYeHy47m0eQA8+k+IPiVtbDjwnkc4nkzOAgnQmOk6qo1Gq2XqeGp5GA0P6BzhpBcADBPL0Im40UbcLTY6aMU5AkloIcZMiM/wBSDqVBh+JvDMwdYQ0E5ZnLplFOYPWbK1w7jzST4z4EWILRe2zn29lVKzpSRXqYFsmCYk66/RyFts4hhyATVN/9I/IIWrkSonldOk1p1JIP7slq02kkwb6ySoGmJ6pjnrnZge6g0dT5beaBRGsE+oUYO6U1UsD2xIlsD8lYdVbcUxrqTExOnYKCgM3kFZqNjYJlRGT0aNJgJMVZbJgZSwm39QvqNEtTD03CaMzYFtTJIkWLZixv7KuSLSBPso84/vul2VNCPAA7+QHskzEAX9lb4Tw1tZ5BeymB/U90A9h384XVVPhLDMa0vqPIMw5uVwMXP2bLVeSHBvddWsPWewG8NeIIO49Qu7pfBmHmznuAvbL33jsnU/hChUzDK8EktaDYjYG1t5nT0WlB2PBwrsQTc3gW2jpoLpjXC0x7D8IXW4j4HbTc7m/lgH/qzAwXaxFie6oUfhAuhxdY3Aa0l8bjLIvtaVHFoUY5x5ylpOusbjrMSpMPwqtUaHsYS0k36kG91qP+EC+W05a5jS9xfy2ytEZeufMP9w2udvgFIUsI3MQ3meC53LEkOHPp0/5d1m97N4HNN+Ga0xUc1gkgnXS+g1291OzgnhGfFL2tOazIGl3cxsul+XdXqFtOS4E2JgEw2GMuc2sAWkkiFyfF+IuLnNkho5SOpB39R9EyV/IcaOx4VxtrqHOCObljTKdQQJvodFoYjHtqsABlzXuIlokNkw4OiZcTJC5DC4gspUgQBvY3cLa9OnotfDMqBsyweIBFyI3uSImFvdWZk6Q2o8ir05LdRzfRZ2N4jkLnGs60gARYxprOrhKsY3htWlFR5DQZGoPKLyAHGRJgHrKwseGvMm3ade56lVSVGYpy6LtNzTh8xrPEibENl+7YBnr+KpYXj4p5QJhrw7vaTB6iSfdUX4Go6zGhw/0gA+v+VofCvC4xjG16ctLX2eAQeUx2n9FG76RVog4vxDxntyiGhogT9kf5Cn4RwgPq0jUY51B7oc/K4AABwNxEX77L0B/w/h3tjw2/8QYPaRZZmId4QNFo5GkGwA3m0dys4Wa6ds1eMfBtPDgvbUMmGiTP2hZoAF7ERJJXl9PhzsQQWub9kTJ6ANP106wV0fG8I+u2GHKQSCC50GIERJtYLHbgauDl8tMiNdZvEamL+yxGHJFfe7NTlFvSodhvhR5JzvaGibiSTBtYjQi/ourwFSjTaxhaCGNglwjM6AJvcgwbdwsHBcapvbLxlIFxse8/r1Vbj2LLqbXMzQJD40bP2QYMCcpjrBW+tmbSOoNCnVkk0mva5rrBvMxu2pm1lhv4DztmtTJLgIYA09JMCwnzWZwTEOqVGsaQ0uLWlxc1pAc4CW5iJN9F6DguAVMLmiKrHXOY8zcoMQD53utucX+yKLb+Dnx8NV225TG/hh3/AHFpn3QunHxK5nK1tOAT9pxB13BpH8UK69DCJ5BhKjWva57PEaPtMktzW0zNuPRVnn0UtGoQIB/f5qShiI1AI7heYEGcmwupKODe+Q1pOWSYBMC0kxoNLqQ1JJgewurOExL2Zg15AcCHQSMzTqDGosLdlQ78EFNuQRrKKr9P35KVzRCY8KtFoMXUBcXBoY2bNBcQ0bAFxJPqVXKV3eUuHps/9TP0GUAmevNaIm3ks9Ch+Aqta7mDnAj+ggEGdbgz5W11XQVnNBtYRGgkgDSy5zCYo0nEgdoInvBHotp+Ly0gXNZOnK6QZv1I16f3UlbMtF+lxF7f/KJBNMCbT1Nr2F9Fs4/jxzkPpjJmILTmnLeLOJaCBvEdlyGHxLS1xfbKRECRGsXOqmr/ABFV8QOFZzwHOcA77N5EZHEiDbl0XXjlSaYOlwPxbRqWIrUyNiGuG+hYWH/tW9Rxpz+MXh73AxmJZYtgAh4EiPyXC0eIujNXw1MtI+01pouI6tDC1p/4lWqfF6bcoFerTloOV2WsxutrZSPboucvu0zvGWOz0Cv8SPZSPiAgZQ2S0Pa0NM2BAzOgCDNrrExnxkHQ4sc405LW8oaZqEjk5p6EaQAFz1PFOe+lmrU6jJdHhAtOly+nlvoVs0KmVrXVLDxHg8pMMAcWuhonQCT3XOP8bjvJrf7NvmkzLfxxzQ8uBZTrNEAkkOykvaA6IEOb0tCxOH8JfUc1zyzw98zozRrEQb3Fl21HhlIk+E8sedLiWzE5WVByzA0WSeI0HtfIIDahbnaBfYGAZAnzXoUYLZydvsrmgws52kOElpY6G2/6z177eitYqWUmh3M4aAPBgDLlJaJzNkG8bi+yza3CKFQZ/FJGQ5ZOU7kfaaC6VYweGfLMrwG02jK0G8wJJDiSuikpM5uD8jqFaucrS1zmaBjm2OpI5gB1WjVw7ad/BDdbhujYuDAIgi26cW1HVGvdqARYTYxva9laLXE1HPeSHhthIIhuV0Xt1ldaXSMLRjY5vjvNwABYNyxzAzo79ysgcDc1+Ztspm7oNukTC7bhnw+ym2eYioQyCctxOsbG9/osziPDXtcGwPCI+2SWuuSIvezgNhKjhaLfs5XFUcQ0l5qkuMXa52aw0J7CVNw/jbnNLHhzqtQiHEkzEQ0AQRv79loYnA+GzMc4gjUmADvoICysXTc3FUixvMLmATo4gkxNrLnVOytaNjG0H1G6OpwDsYE7l0j8yViDhHiGDUkl2WWgkaTq7eBp67FdviMX4lGKjerS0gmR1tfZRYd7Szw2taBA0sYaC0DUOsDHuusoxbMqzBw/wrSDYJfVMT/Lvq0HLDDmkGRcBMfwKkMrsuIa3QthueZI/quNtj+a6fDcPoNuabS46HUtJbYgfrO6p4lrKbh4j2uY+2V7WDmE6ZiQbGIhZfHS6LaZkcP4Xh6VRlRorBzHB4ByXykHTNJFtQuwd8UNc2SxwljoiXAyYmWg6ZfxXLVG0/GzgiAZJ1IyjXl2tp6LYwdem+RTxDDIIyhwG4vlsSRl+pWVGLezVtdGBieEh7y7ObncVD9Shdt8u0/0/h+iVdcF7M2eK0yE+PKPxULEOMLwHQtUjCkBVSg8yrJctoEhcmkpmdML1WB8JvkkzqPOstAcak2HVWatcGIFhuTJJ6nveLRYBUSU4VFCFtjhIzQRMkXgjcJK9YE/ZgQBvt+ensqrnyntqWv9EBp4HjtalAa8hv3STlNo0mNlM3GsfAdTpC93gQ7z5CB7/VZzG2F/3/hRPoOBsJi9lAbmCrU6bw9shubKQSHggAGWnKDF+il/i38qATmzVMwJMFrg7KAJAMSLdlgOqloumjEev4LWTB3PCviltWWVB9kXdbLFgbuIMzHf2JWX/G2c7KlFsZ3GAQAASY0BaSOy5o1+oCZA1+iZMtnS1OM0ZYAHgMiBtYE3iZ2G2pWhSdWfVL6DnA5ScrSTHJrER0XHB47ydtlJSxDmybiLD1trqomayOqxHxfVaC1xa6Zglg6QHS2ATfcbK274gpUWt8RxqPOuWJjK0gwGxu7Rw0XC1cQZgiUw1T5HTvHS35rSm0R7PSMD8aUKsMJyBpluYFrc140m/nGq2KtZtRt3OcACJBzwO+ST7ryzgvGTh3kgSCACD0zNdboeUeysUuKl9R4c/kcZnoARpadAui5pIzSrZ0fxBxPDmm+nSeWuAuCHBrv9MEXcb6xcBM+HuNU6YcHlogxJLs+UtAytloJAIiNupXGY+pNRxzF0uJk6m+pTZjf+yPleVkx0elN+IKJZ/wDHTcyZFyy7SJgRtfstBlFjBqHTqQ2ARJgRfbuvJTiDAuYH5dl3HC/iKlVpPbWljgWw5uQANubsc65toO2krrDmT/IzKPo3fAY6zaoY5sSHC1xaSNFn8c4Y4taXubynlLCXATuZAjTzWFVxwpV8Q9tem+MgaSyDVG+VoECIk6fkmf8Aig1Za5jCL/eFheeVwV+pFkpoSrWqtBEl3mM20bzHmp+H1MPTnPhmud/SfEc109S4GAPLqqf8TYHCaVnaRngns7MTO0KLFY+lmB8N2suAqQT0HM0wsNpdUb7ezoadWi8ZgMS0HZtcQPLM0n3QsVuJpR/5WI/5s/8AzQpS9IX8nLoJV/htCrWLgKzWFonneG5jIGVs6mCXR0ad4BujgVciRiKUTE+LF+YRcf6T7ToDHmopkU2xceyex5Kv4jhlZhI+YpmG55FSQRLhA/1cuncKb+B1oBGKokkAx4txyyQTESDykTMjpdUGWkeQtH+EVg9jTXZD55w8FoIBME2gnLYdwnDglciRiKJ/+0bEg7dWm+mh0urYMglRucp8VUqse5hfJaSJaZBgxIO4UXzdT7zlCkcozKT5up95yPm6n3nILEzImTCX5up95yX5yp95yAuUKRGp0TXvIF/2VV+cq/ed7o+cq/ed7qUCwKDje1uvXsE2ozaLjcfVQ/OVfvO90fOVfvO90ISOYMo6pp1hN+cq/ed7o+cq/ed7qgmFQtTs0mdYKr/OVfvO90fOVPvOUoE1Z/oq7XxCX5up95yPm6n3nKlAiEyVJ85U+85J83U+85BYgskJT/m6n3nI+cqfed7oLCo4W8lK0gGVD83U+85XODtfWxFKk6o5oqVGMJFyA5wBIHqsyaim34HZWruuowb21XRYbBU67T4Nas1wfSaTVDcoFV+TNyEm2uit0/gyrAzYumC4AiHBzbtY4FzgeVpD5BgyGkqRmpXRXo56jiXNAFoBzQYIzdYNtvooSydbLqR8EVz9nFM0ByuJZUaXB+Rj2H7LyWBsXuY2XLYqpVpvcxznAtcWmZBkGNDcLZkmdUeb5z9fyshVfnKv3ne6EBpYcNbOZgfI3kR3spmmjvSP/Iz+/wB9lWlEhATvNLLApQ4iJzGAeoSk0swPh2vInXSIO0X+iryEsoCc+Df+V5cx/fT2TKQph0mnIjQnQ2uD6H3UcolAWA+j/wCza39Rn06KHENa4jKzKI0mbyTP1j0TZRKAZ4IR4ITpRKAb4IR4ITsyMyAb4QSeEE/MjMgGeEEeEE/MjMgG+CEeCE7Mie6Ab4IR4ITp7onugG+CEeCFK0tgyb7JxczugIPBCPBCnBZGpn013SEs6n6ICHwQjwQrHJ1KTk6n6ICDwQrfCazaNelUcCRTqMeQNSGuBMTabKIZOp+miDkixM+izKKknF+Sp0aeDxeHoNdkFSqXOpEtqMY1hFN+YgxUfM6aR56K634ppgAfLAw2Jc5riTmc7xHE0rvBdmB0DrkOHKufltte+nT9UrsnUqQhje+w3Z0B+K6YAy4OlmazK1ziHmQHhrncgzH+Y7MP6uXSDNbinxAytScxuHZSJJOanlEgvLshGS7biwIu0GwssgZOp+n76JOSNTPotkIfBCRPlCAzZRKEIAlGZIhAGZGZCEAZkZkIQBmRmQhAGZGZCEA7MmyhCAJRKEIAlEoQgCUShCAJRmQhAGZGZCEAFyJQhAEpcyRCAMyMyEIAzIzIQgDMhCEB/9k="/>
          <p:cNvSpPr>
            <a:spLocks noChangeAspect="1" noChangeArrowheads="1"/>
          </p:cNvSpPr>
          <p:nvPr/>
        </p:nvSpPr>
        <p:spPr bwMode="auto">
          <a:xfrm>
            <a:off x="77788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72" name="Picture 48" descr="http://projectravel.com/athens/files/2009/11/athens-city-skyline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562600" y="0"/>
            <a:ext cx="3581400" cy="2311401"/>
          </a:xfrm>
          <a:prstGeom prst="rect">
            <a:avLst/>
          </a:prstGeom>
          <a:noFill/>
        </p:spPr>
      </p:pic>
      <p:pic>
        <p:nvPicPr>
          <p:cNvPr id="1048" name="Picture 24" descr="http://t3.gstatic.com/images?q=tbn:ANd9GcQ1YG89vtPbHjfQeHCBco4Lb6rpwKJzBk7g8dcQoSqoutCMbK5w6A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800600" y="1676400"/>
            <a:ext cx="1866276" cy="1241922"/>
          </a:xfrm>
          <a:prstGeom prst="rect">
            <a:avLst/>
          </a:prstGeom>
          <a:noFill/>
        </p:spPr>
      </p:pic>
      <p:pic>
        <p:nvPicPr>
          <p:cNvPr id="1040" name="Picture 16" descr="http://t1.gstatic.com/images?q=tbn:ANd9GcTMEwXYNXxduR2bZ-VdZV5_SA1O98qcBRVXPdKfTc4iOJIVQmI3Ew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581400" y="2667000"/>
            <a:ext cx="2028825" cy="1524001"/>
          </a:xfrm>
          <a:prstGeom prst="rect">
            <a:avLst/>
          </a:prstGeom>
          <a:noFill/>
        </p:spPr>
      </p:pic>
      <p:pic>
        <p:nvPicPr>
          <p:cNvPr id="2" name="Picture 2" descr="http://www.padfield.com/greece/thessalonica/images/thessalonica-greece-02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-76200" y="4267200"/>
            <a:ext cx="1752600" cy="1524000"/>
          </a:xfrm>
          <a:prstGeom prst="rect">
            <a:avLst/>
          </a:prstGeom>
          <a:noFill/>
        </p:spPr>
      </p:pic>
      <p:sp>
        <p:nvSpPr>
          <p:cNvPr id="22" name="Rectangle 21"/>
          <p:cNvSpPr/>
          <p:nvPr/>
        </p:nvSpPr>
        <p:spPr>
          <a:xfrm>
            <a:off x="381000" y="5791200"/>
            <a:ext cx="21982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Greece</a:t>
            </a:r>
            <a:endParaRPr lang="en-US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2012Koufidka</dc:creator>
  <cp:lastModifiedBy>2012Koufidka</cp:lastModifiedBy>
  <cp:revision>4</cp:revision>
  <dcterms:created xsi:type="dcterms:W3CDTF">2011-05-23T12:10:24Z</dcterms:created>
  <dcterms:modified xsi:type="dcterms:W3CDTF">2011-05-24T11:52:02Z</dcterms:modified>
</cp:coreProperties>
</file>